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0" r:id="rId6"/>
    <p:sldMasterId id="2147483682" r:id="rId7"/>
  </p:sldMasterIdLst>
  <p:notesMasterIdLst>
    <p:notesMasterId r:id="rId17"/>
  </p:notesMasterIdLst>
  <p:sldIdLst>
    <p:sldId id="364" r:id="rId8"/>
    <p:sldId id="293" r:id="rId9"/>
    <p:sldId id="694" r:id="rId10"/>
    <p:sldId id="700" r:id="rId11"/>
    <p:sldId id="703" r:id="rId12"/>
    <p:sldId id="701" r:id="rId13"/>
    <p:sldId id="699" r:id="rId14"/>
    <p:sldId id="440" r:id="rId15"/>
    <p:sldId id="44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ttaglia  Alessandro" initials="BA" lastIdx="2" clrIdx="0">
    <p:extLst>
      <p:ext uri="{19B8F6BF-5375-455C-9EA6-DF929625EA0E}">
        <p15:presenceInfo xmlns:p15="http://schemas.microsoft.com/office/powerpoint/2012/main" userId="S-1-5-21-1245202125-1913096750-3294434822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000FF"/>
    <a:srgbClr val="003249"/>
    <a:srgbClr val="27C8C7"/>
    <a:srgbClr val="00FFFF"/>
    <a:srgbClr val="CC0000"/>
    <a:srgbClr val="00CC00"/>
    <a:srgbClr val="428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407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 Battaglia" userId="fcb885f7-ea28-4dcd-a769-39c4cb4d65fb" providerId="ADAL" clId="{558817F1-DC9C-46C7-B425-C98DD3B9E66B}"/>
    <pc:docChg chg="custSel addSld delSld modSld sldOrd">
      <pc:chgData name="Alessandro  Battaglia" userId="fcb885f7-ea28-4dcd-a769-39c4cb4d65fb" providerId="ADAL" clId="{558817F1-DC9C-46C7-B425-C98DD3B9E66B}" dt="2023-04-24T16:28:35.088" v="1624" actId="114"/>
      <pc:docMkLst>
        <pc:docMk/>
      </pc:docMkLst>
      <pc:sldChg chg="addSp delSp modSp ord">
        <pc:chgData name="Alessandro  Battaglia" userId="fcb885f7-ea28-4dcd-a769-39c4cb4d65fb" providerId="ADAL" clId="{558817F1-DC9C-46C7-B425-C98DD3B9E66B}" dt="2023-04-24T16:22:26.303" v="1617" actId="20577"/>
        <pc:sldMkLst>
          <pc:docMk/>
          <pc:sldMk cId="2833140361" sldId="293"/>
        </pc:sldMkLst>
        <pc:spChg chg="mod">
          <ac:chgData name="Alessandro  Battaglia" userId="fcb885f7-ea28-4dcd-a769-39c4cb4d65fb" providerId="ADAL" clId="{558817F1-DC9C-46C7-B425-C98DD3B9E66B}" dt="2023-04-24T16:22:26.303" v="1617" actId="20577"/>
          <ac:spMkLst>
            <pc:docMk/>
            <pc:sldMk cId="2833140361" sldId="293"/>
            <ac:spMk id="3" creationId="{9064D52A-E6F2-C305-3AD8-A961AC049255}"/>
          </ac:spMkLst>
        </pc:spChg>
        <pc:spChg chg="del mod">
          <ac:chgData name="Alessandro  Battaglia" userId="fcb885f7-ea28-4dcd-a769-39c4cb4d65fb" providerId="ADAL" clId="{558817F1-DC9C-46C7-B425-C98DD3B9E66B}" dt="2023-04-24T14:50:22.360" v="1069" actId="478"/>
          <ac:spMkLst>
            <pc:docMk/>
            <pc:sldMk cId="2833140361" sldId="293"/>
            <ac:spMk id="5" creationId="{6A74A06C-B992-4149-91CD-C69607E406A5}"/>
          </ac:spMkLst>
        </pc:spChg>
        <pc:spChg chg="add mod">
          <ac:chgData name="Alessandro  Battaglia" userId="fcb885f7-ea28-4dcd-a769-39c4cb4d65fb" providerId="ADAL" clId="{558817F1-DC9C-46C7-B425-C98DD3B9E66B}" dt="2023-04-24T16:20:25.760" v="1463" actId="6549"/>
          <ac:spMkLst>
            <pc:docMk/>
            <pc:sldMk cId="2833140361" sldId="293"/>
            <ac:spMk id="8" creationId="{94CC5CFE-9D21-44D7-ADC8-254F4B8835EA}"/>
          </ac:spMkLst>
        </pc:spChg>
        <pc:spChg chg="add mod">
          <ac:chgData name="Alessandro  Battaglia" userId="fcb885f7-ea28-4dcd-a769-39c4cb4d65fb" providerId="ADAL" clId="{558817F1-DC9C-46C7-B425-C98DD3B9E66B}" dt="2023-04-24T16:20:37.887" v="1464" actId="1076"/>
          <ac:spMkLst>
            <pc:docMk/>
            <pc:sldMk cId="2833140361" sldId="293"/>
            <ac:spMk id="9" creationId="{3B437A89-32BC-4CEA-9D5D-14B0EE1C8028}"/>
          </ac:spMkLst>
        </pc:spChg>
        <pc:picChg chg="mod">
          <ac:chgData name="Alessandro  Battaglia" userId="fcb885f7-ea28-4dcd-a769-39c4cb4d65fb" providerId="ADAL" clId="{558817F1-DC9C-46C7-B425-C98DD3B9E66B}" dt="2023-04-24T11:23:53.129" v="290" actId="14100"/>
          <ac:picMkLst>
            <pc:docMk/>
            <pc:sldMk cId="2833140361" sldId="293"/>
            <ac:picMk id="4" creationId="{FDF351B4-C74F-4B45-93D4-35B66143BB2D}"/>
          </ac:picMkLst>
        </pc:picChg>
        <pc:picChg chg="add mod modCrop">
          <ac:chgData name="Alessandro  Battaglia" userId="fcb885f7-ea28-4dcd-a769-39c4cb4d65fb" providerId="ADAL" clId="{558817F1-DC9C-46C7-B425-C98DD3B9E66B}" dt="2023-04-24T14:47:26.552" v="1008" actId="14100"/>
          <ac:picMkLst>
            <pc:docMk/>
            <pc:sldMk cId="2833140361" sldId="293"/>
            <ac:picMk id="7" creationId="{0B8E971A-E91B-466D-9418-3E6A96EEC3A4}"/>
          </ac:picMkLst>
        </pc:picChg>
      </pc:sldChg>
      <pc:sldChg chg="addSp delSp modSp">
        <pc:chgData name="Alessandro  Battaglia" userId="fcb885f7-ea28-4dcd-a769-39c4cb4d65fb" providerId="ADAL" clId="{558817F1-DC9C-46C7-B425-C98DD3B9E66B}" dt="2023-04-24T11:37:34.424" v="582" actId="1076"/>
        <pc:sldMkLst>
          <pc:docMk/>
          <pc:sldMk cId="930088794" sldId="364"/>
        </pc:sldMkLst>
        <pc:spChg chg="mod">
          <ac:chgData name="Alessandro  Battaglia" userId="fcb885f7-ea28-4dcd-a769-39c4cb4d65fb" providerId="ADAL" clId="{558817F1-DC9C-46C7-B425-C98DD3B9E66B}" dt="2023-04-24T11:02:21.469" v="242" actId="20577"/>
          <ac:spMkLst>
            <pc:docMk/>
            <pc:sldMk cId="930088794" sldId="364"/>
            <ac:spMk id="3" creationId="{00000000-0000-0000-0000-000000000000}"/>
          </ac:spMkLst>
        </pc:spChg>
        <pc:spChg chg="mod">
          <ac:chgData name="Alessandro  Battaglia" userId="fcb885f7-ea28-4dcd-a769-39c4cb4d65fb" providerId="ADAL" clId="{558817F1-DC9C-46C7-B425-C98DD3B9E66B}" dt="2023-04-24T10:43:57.554" v="131" actId="20577"/>
          <ac:spMkLst>
            <pc:docMk/>
            <pc:sldMk cId="930088794" sldId="364"/>
            <ac:spMk id="156" creationId="{00000000-0000-0000-0000-000000000000}"/>
          </ac:spMkLst>
        </pc:spChg>
        <pc:picChg chg="add mod">
          <ac:chgData name="Alessandro  Battaglia" userId="fcb885f7-ea28-4dcd-a769-39c4cb4d65fb" providerId="ADAL" clId="{558817F1-DC9C-46C7-B425-C98DD3B9E66B}" dt="2023-04-24T11:37:34.424" v="582" actId="1076"/>
          <ac:picMkLst>
            <pc:docMk/>
            <pc:sldMk cId="930088794" sldId="364"/>
            <ac:picMk id="4" creationId="{605DBE43-B744-4E75-A2DA-1900D0536F7D}"/>
          </ac:picMkLst>
        </pc:picChg>
        <pc:picChg chg="del">
          <ac:chgData name="Alessandro  Battaglia" userId="fcb885f7-ea28-4dcd-a769-39c4cb4d65fb" providerId="ADAL" clId="{558817F1-DC9C-46C7-B425-C98DD3B9E66B}" dt="2023-04-24T10:50:36.473" v="224" actId="478"/>
          <ac:picMkLst>
            <pc:docMk/>
            <pc:sldMk cId="930088794" sldId="364"/>
            <ac:picMk id="7" creationId="{99334C18-093E-480C-9A0E-BE9D071F83F4}"/>
          </ac:picMkLst>
        </pc:picChg>
        <pc:picChg chg="del">
          <ac:chgData name="Alessandro  Battaglia" userId="fcb885f7-ea28-4dcd-a769-39c4cb4d65fb" providerId="ADAL" clId="{558817F1-DC9C-46C7-B425-C98DD3B9E66B}" dt="2023-04-24T10:50:38.472" v="225" actId="478"/>
          <ac:picMkLst>
            <pc:docMk/>
            <pc:sldMk cId="930088794" sldId="364"/>
            <ac:picMk id="10" creationId="{306583A2-A4BF-4E6A-B46A-BCDAE4FC261C}"/>
          </ac:picMkLst>
        </pc:picChg>
      </pc:sldChg>
      <pc:sldChg chg="modSp">
        <pc:chgData name="Alessandro  Battaglia" userId="fcb885f7-ea28-4dcd-a769-39c4cb4d65fb" providerId="ADAL" clId="{558817F1-DC9C-46C7-B425-C98DD3B9E66B}" dt="2023-04-24T16:17:44.343" v="1428" actId="20577"/>
        <pc:sldMkLst>
          <pc:docMk/>
          <pc:sldMk cId="2708729958" sldId="694"/>
        </pc:sldMkLst>
        <pc:spChg chg="mod">
          <ac:chgData name="Alessandro  Battaglia" userId="fcb885f7-ea28-4dcd-a769-39c4cb4d65fb" providerId="ADAL" clId="{558817F1-DC9C-46C7-B425-C98DD3B9E66B}" dt="2023-04-24T16:16:30.559" v="1395" actId="20577"/>
          <ac:spMkLst>
            <pc:docMk/>
            <pc:sldMk cId="2708729958" sldId="694"/>
            <ac:spMk id="2" creationId="{2A7B71DC-28BD-4E2F-9E89-C4253A80D80A}"/>
          </ac:spMkLst>
        </pc:spChg>
        <pc:spChg chg="mod">
          <ac:chgData name="Alessandro  Battaglia" userId="fcb885f7-ea28-4dcd-a769-39c4cb4d65fb" providerId="ADAL" clId="{558817F1-DC9C-46C7-B425-C98DD3B9E66B}" dt="2023-04-24T16:17:44.343" v="1428" actId="20577"/>
          <ac:spMkLst>
            <pc:docMk/>
            <pc:sldMk cId="2708729958" sldId="694"/>
            <ac:spMk id="10" creationId="{3298448B-1CFD-FFFC-B081-B222C4E45CCA}"/>
          </ac:spMkLst>
        </pc:spChg>
      </pc:sldChg>
      <pc:sldChg chg="addSp modSp add">
        <pc:chgData name="Alessandro  Battaglia" userId="fcb885f7-ea28-4dcd-a769-39c4cb4d65fb" providerId="ADAL" clId="{558817F1-DC9C-46C7-B425-C98DD3B9E66B}" dt="2023-04-24T16:28:35.088" v="1624" actId="114"/>
        <pc:sldMkLst>
          <pc:docMk/>
          <pc:sldMk cId="1796567067" sldId="699"/>
        </pc:sldMkLst>
        <pc:spChg chg="add mod">
          <ac:chgData name="Alessandro  Battaglia" userId="fcb885f7-ea28-4dcd-a769-39c4cb4d65fb" providerId="ADAL" clId="{558817F1-DC9C-46C7-B425-C98DD3B9E66B}" dt="2023-04-24T14:36:18.251" v="890" actId="20577"/>
          <ac:spMkLst>
            <pc:docMk/>
            <pc:sldMk cId="1796567067" sldId="699"/>
            <ac:spMk id="2" creationId="{321A62AB-C002-4F83-BDC6-3F682AB216A1}"/>
          </ac:spMkLst>
        </pc:spChg>
        <pc:spChg chg="mod">
          <ac:chgData name="Alessandro  Battaglia" userId="fcb885f7-ea28-4dcd-a769-39c4cb4d65fb" providerId="ADAL" clId="{558817F1-DC9C-46C7-B425-C98DD3B9E66B}" dt="2023-04-24T11:33:47.115" v="462" actId="6549"/>
          <ac:spMkLst>
            <pc:docMk/>
            <pc:sldMk cId="1796567067" sldId="699"/>
            <ac:spMk id="11" creationId="{1BC47921-CC90-340E-3129-6608B1F537EB}"/>
          </ac:spMkLst>
        </pc:spChg>
        <pc:spChg chg="mod">
          <ac:chgData name="Alessandro  Battaglia" userId="fcb885f7-ea28-4dcd-a769-39c4cb4d65fb" providerId="ADAL" clId="{558817F1-DC9C-46C7-B425-C98DD3B9E66B}" dt="2023-04-24T16:28:35.088" v="1624" actId="114"/>
          <ac:spMkLst>
            <pc:docMk/>
            <pc:sldMk cId="1796567067" sldId="699"/>
            <ac:spMk id="16" creationId="{BF7FC163-F821-4F54-9B84-81B7A90100CF}"/>
          </ac:spMkLst>
        </pc:spChg>
      </pc:sldChg>
      <pc:sldChg chg="modSp add">
        <pc:chgData name="Alessandro  Battaglia" userId="fcb885f7-ea28-4dcd-a769-39c4cb4d65fb" providerId="ADAL" clId="{558817F1-DC9C-46C7-B425-C98DD3B9E66B}" dt="2023-04-24T14:51:37.233" v="1130" actId="20577"/>
        <pc:sldMkLst>
          <pc:docMk/>
          <pc:sldMk cId="3327734394" sldId="700"/>
        </pc:sldMkLst>
        <pc:spChg chg="mod">
          <ac:chgData name="Alessandro  Battaglia" userId="fcb885f7-ea28-4dcd-a769-39c4cb4d65fb" providerId="ADAL" clId="{558817F1-DC9C-46C7-B425-C98DD3B9E66B}" dt="2023-04-24T14:51:37.233" v="1130" actId="20577"/>
          <ac:spMkLst>
            <pc:docMk/>
            <pc:sldMk cId="3327734394" sldId="700"/>
            <ac:spMk id="8" creationId="{26D0B3FB-35CA-1CFA-8FDA-942E31F4975B}"/>
          </ac:spMkLst>
        </pc:spChg>
      </pc:sldChg>
      <pc:sldChg chg="delSp modSp">
        <pc:chgData name="Alessandro  Battaglia" userId="fcb885f7-ea28-4dcd-a769-39c4cb4d65fb" providerId="ADAL" clId="{558817F1-DC9C-46C7-B425-C98DD3B9E66B}" dt="2023-04-24T14:42:01.194" v="1000" actId="478"/>
        <pc:sldMkLst>
          <pc:docMk/>
          <pc:sldMk cId="2668964795" sldId="701"/>
        </pc:sldMkLst>
        <pc:spChg chg="mod">
          <ac:chgData name="Alessandro  Battaglia" userId="fcb885f7-ea28-4dcd-a769-39c4cb4d65fb" providerId="ADAL" clId="{558817F1-DC9C-46C7-B425-C98DD3B9E66B}" dt="2023-04-24T14:41:57.953" v="999" actId="6549"/>
          <ac:spMkLst>
            <pc:docMk/>
            <pc:sldMk cId="2668964795" sldId="701"/>
            <ac:spMk id="2" creationId="{00000000-0000-0000-0000-000000000000}"/>
          </ac:spMkLst>
        </pc:spChg>
        <pc:grpChg chg="del">
          <ac:chgData name="Alessandro  Battaglia" userId="fcb885f7-ea28-4dcd-a769-39c4cb4d65fb" providerId="ADAL" clId="{558817F1-DC9C-46C7-B425-C98DD3B9E66B}" dt="2023-04-24T14:42:01.194" v="1000" actId="478"/>
          <ac:grpSpMkLst>
            <pc:docMk/>
            <pc:sldMk cId="2668964795" sldId="701"/>
            <ac:grpSpMk id="18" creationId="{AE451987-BA4C-385F-BCB2-4AEE73F252BE}"/>
          </ac:grpSpMkLst>
        </pc:grpChg>
      </pc:sldChg>
    </pc:docChg>
  </pc:docChgLst>
  <pc:docChgLst>
    <pc:chgData name="Alessandro  Battaglia" userId="fcb885f7-ea28-4dcd-a769-39c4cb4d65fb" providerId="ADAL" clId="{F7BEC955-94A9-4FA0-8456-C4F105601FEF}"/>
    <pc:docChg chg="undo custSel delSld modSld sldOrd">
      <pc:chgData name="Alessandro  Battaglia" userId="fcb885f7-ea28-4dcd-a769-39c4cb4d65fb" providerId="ADAL" clId="{F7BEC955-94A9-4FA0-8456-C4F105601FEF}" dt="2023-04-26T08:57:24.079" v="4077" actId="20577"/>
      <pc:docMkLst>
        <pc:docMk/>
      </pc:docMkLst>
      <pc:sldChg chg="modSp ord">
        <pc:chgData name="Alessandro  Battaglia" userId="fcb885f7-ea28-4dcd-a769-39c4cb4d65fb" providerId="ADAL" clId="{F7BEC955-94A9-4FA0-8456-C4F105601FEF}" dt="2023-04-26T05:40:08.483" v="3733" actId="20577"/>
        <pc:sldMkLst>
          <pc:docMk/>
          <pc:sldMk cId="2833140361" sldId="293"/>
        </pc:sldMkLst>
        <pc:spChg chg="mod">
          <ac:chgData name="Alessandro  Battaglia" userId="fcb885f7-ea28-4dcd-a769-39c4cb4d65fb" providerId="ADAL" clId="{F7BEC955-94A9-4FA0-8456-C4F105601FEF}" dt="2023-04-26T05:40:08.483" v="3733" actId="20577"/>
          <ac:spMkLst>
            <pc:docMk/>
            <pc:sldMk cId="2833140361" sldId="293"/>
            <ac:spMk id="2" creationId="{2A7B71DC-28BD-4E2F-9E89-C4253A80D80A}"/>
          </ac:spMkLst>
        </pc:spChg>
        <pc:spChg chg="mod">
          <ac:chgData name="Alessandro  Battaglia" userId="fcb885f7-ea28-4dcd-a769-39c4cb4d65fb" providerId="ADAL" clId="{F7BEC955-94A9-4FA0-8456-C4F105601FEF}" dt="2023-04-25T13:31:42.490" v="823"/>
          <ac:spMkLst>
            <pc:docMk/>
            <pc:sldMk cId="2833140361" sldId="293"/>
            <ac:spMk id="8" creationId="{94CC5CFE-9D21-44D7-ADC8-254F4B8835EA}"/>
          </ac:spMkLst>
        </pc:spChg>
      </pc:sldChg>
      <pc:sldChg chg="addSp modSp ord">
        <pc:chgData name="Alessandro  Battaglia" userId="fcb885f7-ea28-4dcd-a769-39c4cb4d65fb" providerId="ADAL" clId="{F7BEC955-94A9-4FA0-8456-C4F105601FEF}" dt="2023-04-25T20:47:50.108" v="3657" actId="1076"/>
        <pc:sldMkLst>
          <pc:docMk/>
          <pc:sldMk cId="930088794" sldId="364"/>
        </pc:sldMkLst>
        <pc:spChg chg="mod">
          <ac:chgData name="Alessandro  Battaglia" userId="fcb885f7-ea28-4dcd-a769-39c4cb4d65fb" providerId="ADAL" clId="{F7BEC955-94A9-4FA0-8456-C4F105601FEF}" dt="2023-04-25T08:47:36.385" v="60" actId="6549"/>
          <ac:spMkLst>
            <pc:docMk/>
            <pc:sldMk cId="930088794" sldId="364"/>
            <ac:spMk id="3" creationId="{00000000-0000-0000-0000-000000000000}"/>
          </ac:spMkLst>
        </pc:spChg>
        <pc:picChg chg="add mod">
          <ac:chgData name="Alessandro  Battaglia" userId="fcb885f7-ea28-4dcd-a769-39c4cb4d65fb" providerId="ADAL" clId="{F7BEC955-94A9-4FA0-8456-C4F105601FEF}" dt="2023-04-25T20:47:50.108" v="3657" actId="1076"/>
          <ac:picMkLst>
            <pc:docMk/>
            <pc:sldMk cId="930088794" sldId="364"/>
            <ac:picMk id="2" creationId="{CD1BEEF2-F933-489E-8ACE-91DD691D33BD}"/>
          </ac:picMkLst>
        </pc:picChg>
      </pc:sldChg>
      <pc:sldChg chg="del">
        <pc:chgData name="Alessandro  Battaglia" userId="fcb885f7-ea28-4dcd-a769-39c4cb4d65fb" providerId="ADAL" clId="{F7BEC955-94A9-4FA0-8456-C4F105601FEF}" dt="2023-04-25T11:32:21.896" v="279" actId="2696"/>
        <pc:sldMkLst>
          <pc:docMk/>
          <pc:sldMk cId="1946182891" sldId="427"/>
        </pc:sldMkLst>
      </pc:sldChg>
      <pc:sldChg chg="del">
        <pc:chgData name="Alessandro  Battaglia" userId="fcb885f7-ea28-4dcd-a769-39c4cb4d65fb" providerId="ADAL" clId="{F7BEC955-94A9-4FA0-8456-C4F105601FEF}" dt="2023-04-25T11:32:22.557" v="280" actId="2696"/>
        <pc:sldMkLst>
          <pc:docMk/>
          <pc:sldMk cId="410953793" sldId="428"/>
        </pc:sldMkLst>
      </pc:sldChg>
      <pc:sldChg chg="del">
        <pc:chgData name="Alessandro  Battaglia" userId="fcb885f7-ea28-4dcd-a769-39c4cb4d65fb" providerId="ADAL" clId="{F7BEC955-94A9-4FA0-8456-C4F105601FEF}" dt="2023-04-25T11:32:23.682" v="281" actId="2696"/>
        <pc:sldMkLst>
          <pc:docMk/>
          <pc:sldMk cId="3410883274" sldId="429"/>
        </pc:sldMkLst>
      </pc:sldChg>
      <pc:sldChg chg="del">
        <pc:chgData name="Alessandro  Battaglia" userId="fcb885f7-ea28-4dcd-a769-39c4cb4d65fb" providerId="ADAL" clId="{F7BEC955-94A9-4FA0-8456-C4F105601FEF}" dt="2023-04-25T11:32:26.458" v="282" actId="2696"/>
        <pc:sldMkLst>
          <pc:docMk/>
          <pc:sldMk cId="62385495" sldId="432"/>
        </pc:sldMkLst>
      </pc:sldChg>
      <pc:sldChg chg="del">
        <pc:chgData name="Alessandro  Battaglia" userId="fcb885f7-ea28-4dcd-a769-39c4cb4d65fb" providerId="ADAL" clId="{F7BEC955-94A9-4FA0-8456-C4F105601FEF}" dt="2023-04-25T11:32:20.453" v="278" actId="2696"/>
        <pc:sldMkLst>
          <pc:docMk/>
          <pc:sldMk cId="52693310" sldId="437"/>
        </pc:sldMkLst>
      </pc:sldChg>
      <pc:sldChg chg="modSp">
        <pc:chgData name="Alessandro  Battaglia" userId="fcb885f7-ea28-4dcd-a769-39c4cb4d65fb" providerId="ADAL" clId="{F7BEC955-94A9-4FA0-8456-C4F105601FEF}" dt="2023-04-26T08:57:24.079" v="4077" actId="20577"/>
        <pc:sldMkLst>
          <pc:docMk/>
          <pc:sldMk cId="3501223052" sldId="440"/>
        </pc:sldMkLst>
        <pc:spChg chg="mod">
          <ac:chgData name="Alessandro  Battaglia" userId="fcb885f7-ea28-4dcd-a769-39c4cb4d65fb" providerId="ADAL" clId="{F7BEC955-94A9-4FA0-8456-C4F105601FEF}" dt="2023-04-26T08:57:24.079" v="4077" actId="20577"/>
          <ac:spMkLst>
            <pc:docMk/>
            <pc:sldMk cId="3501223052" sldId="440"/>
            <ac:spMk id="2" creationId="{D42E9F39-6B1D-4E20-A064-5647EE90DCF9}"/>
          </ac:spMkLst>
        </pc:spChg>
      </pc:sldChg>
      <pc:sldChg chg="addSp modSp">
        <pc:chgData name="Alessandro  Battaglia" userId="fcb885f7-ea28-4dcd-a769-39c4cb4d65fb" providerId="ADAL" clId="{F7BEC955-94A9-4FA0-8456-C4F105601FEF}" dt="2023-04-25T17:06:09.769" v="3611" actId="1076"/>
        <pc:sldMkLst>
          <pc:docMk/>
          <pc:sldMk cId="3489066865" sldId="443"/>
        </pc:sldMkLst>
        <pc:spChg chg="add mod">
          <ac:chgData name="Alessandro  Battaglia" userId="fcb885f7-ea28-4dcd-a769-39c4cb4d65fb" providerId="ADAL" clId="{F7BEC955-94A9-4FA0-8456-C4F105601FEF}" dt="2023-04-25T17:06:09.769" v="3611" actId="1076"/>
          <ac:spMkLst>
            <pc:docMk/>
            <pc:sldMk cId="3489066865" sldId="443"/>
            <ac:spMk id="3" creationId="{892C862D-AE15-45EC-B92B-4D08AF683619}"/>
          </ac:spMkLst>
        </pc:spChg>
        <pc:spChg chg="mod">
          <ac:chgData name="Alessandro  Battaglia" userId="fcb885f7-ea28-4dcd-a769-39c4cb4d65fb" providerId="ADAL" clId="{F7BEC955-94A9-4FA0-8456-C4F105601FEF}" dt="2023-04-25T17:05:43.436" v="3563" actId="1076"/>
          <ac:spMkLst>
            <pc:docMk/>
            <pc:sldMk cId="3489066865" sldId="443"/>
            <ac:spMk id="5" creationId="{8F581F0A-56AB-41BF-94D1-E87A72E4DA95}"/>
          </ac:spMkLst>
        </pc:spChg>
      </pc:sldChg>
      <pc:sldChg chg="del">
        <pc:chgData name="Alessandro  Battaglia" userId="fcb885f7-ea28-4dcd-a769-39c4cb4d65fb" providerId="ADAL" clId="{F7BEC955-94A9-4FA0-8456-C4F105601FEF}" dt="2023-04-25T11:45:31.066" v="674" actId="2696"/>
        <pc:sldMkLst>
          <pc:docMk/>
          <pc:sldMk cId="2098342901" sldId="689"/>
        </pc:sldMkLst>
      </pc:sldChg>
      <pc:sldChg chg="modSp">
        <pc:chgData name="Alessandro  Battaglia" userId="fcb885f7-ea28-4dcd-a769-39c4cb4d65fb" providerId="ADAL" clId="{F7BEC955-94A9-4FA0-8456-C4F105601FEF}" dt="2023-04-25T20:53:36.825" v="3679" actId="6549"/>
        <pc:sldMkLst>
          <pc:docMk/>
          <pc:sldMk cId="2708729958" sldId="694"/>
        </pc:sldMkLst>
        <pc:spChg chg="mod">
          <ac:chgData name="Alessandro  Battaglia" userId="fcb885f7-ea28-4dcd-a769-39c4cb4d65fb" providerId="ADAL" clId="{F7BEC955-94A9-4FA0-8456-C4F105601FEF}" dt="2023-04-25T20:53:36.825" v="3679" actId="6549"/>
          <ac:spMkLst>
            <pc:docMk/>
            <pc:sldMk cId="2708729958" sldId="694"/>
            <ac:spMk id="10" creationId="{3298448B-1CFD-FFFC-B081-B222C4E45CCA}"/>
          </ac:spMkLst>
        </pc:spChg>
      </pc:sldChg>
      <pc:sldChg chg="modSp">
        <pc:chgData name="Alessandro  Battaglia" userId="fcb885f7-ea28-4dcd-a769-39c4cb4d65fb" providerId="ADAL" clId="{F7BEC955-94A9-4FA0-8456-C4F105601FEF}" dt="2023-04-26T08:21:08.015" v="4042" actId="20577"/>
        <pc:sldMkLst>
          <pc:docMk/>
          <pc:sldMk cId="1796567067" sldId="699"/>
        </pc:sldMkLst>
        <pc:spChg chg="mod">
          <ac:chgData name="Alessandro  Battaglia" userId="fcb885f7-ea28-4dcd-a769-39c4cb4d65fb" providerId="ADAL" clId="{F7BEC955-94A9-4FA0-8456-C4F105601FEF}" dt="2023-04-25T16:43:28.206" v="3158" actId="207"/>
          <ac:spMkLst>
            <pc:docMk/>
            <pc:sldMk cId="1796567067" sldId="699"/>
            <ac:spMk id="2" creationId="{321A62AB-C002-4F83-BDC6-3F682AB216A1}"/>
          </ac:spMkLst>
        </pc:spChg>
        <pc:spChg chg="mod">
          <ac:chgData name="Alessandro  Battaglia" userId="fcb885f7-ea28-4dcd-a769-39c4cb4d65fb" providerId="ADAL" clId="{F7BEC955-94A9-4FA0-8456-C4F105601FEF}" dt="2023-04-25T16:43:46.025" v="3188" actId="20577"/>
          <ac:spMkLst>
            <pc:docMk/>
            <pc:sldMk cId="1796567067" sldId="699"/>
            <ac:spMk id="11" creationId="{1BC47921-CC90-340E-3129-6608B1F537EB}"/>
          </ac:spMkLst>
        </pc:spChg>
        <pc:spChg chg="mod">
          <ac:chgData name="Alessandro  Battaglia" userId="fcb885f7-ea28-4dcd-a769-39c4cb4d65fb" providerId="ADAL" clId="{F7BEC955-94A9-4FA0-8456-C4F105601FEF}" dt="2023-04-26T08:21:08.015" v="4042" actId="20577"/>
          <ac:spMkLst>
            <pc:docMk/>
            <pc:sldMk cId="1796567067" sldId="699"/>
            <ac:spMk id="12" creationId="{D7FB7C03-FEBE-391A-000F-E2451842AD77}"/>
          </ac:spMkLst>
        </pc:spChg>
        <pc:spChg chg="mod">
          <ac:chgData name="Alessandro  Battaglia" userId="fcb885f7-ea28-4dcd-a769-39c4cb4d65fb" providerId="ADAL" clId="{F7BEC955-94A9-4FA0-8456-C4F105601FEF}" dt="2023-04-25T15:30:49.689" v="1328" actId="1035"/>
          <ac:spMkLst>
            <pc:docMk/>
            <pc:sldMk cId="1796567067" sldId="699"/>
            <ac:spMk id="16" creationId="{BF7FC163-F821-4F54-9B84-81B7A90100CF}"/>
          </ac:spMkLst>
        </pc:spChg>
        <pc:grpChg chg="mod">
          <ac:chgData name="Alessandro  Battaglia" userId="fcb885f7-ea28-4dcd-a769-39c4cb4d65fb" providerId="ADAL" clId="{F7BEC955-94A9-4FA0-8456-C4F105601FEF}" dt="2023-04-25T15:30:29.264" v="1318" actId="14100"/>
          <ac:grpSpMkLst>
            <pc:docMk/>
            <pc:sldMk cId="1796567067" sldId="699"/>
            <ac:grpSpMk id="17" creationId="{E1916B81-377D-EDEB-DDF9-7A1A1694EEA1}"/>
          </ac:grpSpMkLst>
        </pc:grpChg>
      </pc:sldChg>
      <pc:sldChg chg="addSp delSp modSp">
        <pc:chgData name="Alessandro  Battaglia" userId="fcb885f7-ea28-4dcd-a769-39c4cb4d65fb" providerId="ADAL" clId="{F7BEC955-94A9-4FA0-8456-C4F105601FEF}" dt="2023-04-26T07:17:22.665" v="3774" actId="20577"/>
        <pc:sldMkLst>
          <pc:docMk/>
          <pc:sldMk cId="3327734394" sldId="700"/>
        </pc:sldMkLst>
        <pc:spChg chg="mod">
          <ac:chgData name="Alessandro  Battaglia" userId="fcb885f7-ea28-4dcd-a769-39c4cb4d65fb" providerId="ADAL" clId="{F7BEC955-94A9-4FA0-8456-C4F105601FEF}" dt="2023-04-25T16:42:23.392" v="3079" actId="6549"/>
          <ac:spMkLst>
            <pc:docMk/>
            <pc:sldMk cId="3327734394" sldId="700"/>
            <ac:spMk id="2" creationId="{00000000-0000-0000-0000-000000000000}"/>
          </ac:spMkLst>
        </pc:spChg>
        <pc:spChg chg="mod">
          <ac:chgData name="Alessandro  Battaglia" userId="fcb885f7-ea28-4dcd-a769-39c4cb4d65fb" providerId="ADAL" clId="{F7BEC955-94A9-4FA0-8456-C4F105601FEF}" dt="2023-04-26T07:17:22.665" v="3774" actId="20577"/>
          <ac:spMkLst>
            <pc:docMk/>
            <pc:sldMk cId="3327734394" sldId="700"/>
            <ac:spMk id="8" creationId="{26D0B3FB-35CA-1CFA-8FDA-942E31F4975B}"/>
          </ac:spMkLst>
        </pc:spChg>
        <pc:spChg chg="mod topLvl">
          <ac:chgData name="Alessandro  Battaglia" userId="fcb885f7-ea28-4dcd-a769-39c4cb4d65fb" providerId="ADAL" clId="{F7BEC955-94A9-4FA0-8456-C4F105601FEF}" dt="2023-04-25T15:27:23.143" v="1160" actId="20577"/>
          <ac:spMkLst>
            <pc:docMk/>
            <pc:sldMk cId="3327734394" sldId="700"/>
            <ac:spMk id="10" creationId="{3B19CD5B-8EFD-DA4A-8E50-8D6E939CAC63}"/>
          </ac:spMkLst>
        </pc:spChg>
        <pc:spChg chg="del mod topLvl">
          <ac:chgData name="Alessandro  Battaglia" userId="fcb885f7-ea28-4dcd-a769-39c4cb4d65fb" providerId="ADAL" clId="{F7BEC955-94A9-4FA0-8456-C4F105601FEF}" dt="2023-04-25T15:22:58.137" v="928" actId="478"/>
          <ac:spMkLst>
            <pc:docMk/>
            <pc:sldMk cId="3327734394" sldId="700"/>
            <ac:spMk id="14" creationId="{72A30C3E-3C40-7C4B-8A89-12EDE601B56B}"/>
          </ac:spMkLst>
        </pc:spChg>
        <pc:spChg chg="add mod">
          <ac:chgData name="Alessandro  Battaglia" userId="fcb885f7-ea28-4dcd-a769-39c4cb4d65fb" providerId="ADAL" clId="{F7BEC955-94A9-4FA0-8456-C4F105601FEF}" dt="2023-04-25T16:31:28.167" v="2771" actId="113"/>
          <ac:spMkLst>
            <pc:docMk/>
            <pc:sldMk cId="3327734394" sldId="700"/>
            <ac:spMk id="16" creationId="{A7CBC78A-DD1C-4C88-8900-C54AFB8B1EA8}"/>
          </ac:spMkLst>
        </pc:spChg>
        <pc:spChg chg="add del mod">
          <ac:chgData name="Alessandro  Battaglia" userId="fcb885f7-ea28-4dcd-a769-39c4cb4d65fb" providerId="ADAL" clId="{F7BEC955-94A9-4FA0-8456-C4F105601FEF}" dt="2023-04-25T16:31:51.790" v="2773"/>
          <ac:spMkLst>
            <pc:docMk/>
            <pc:sldMk cId="3327734394" sldId="700"/>
            <ac:spMk id="17" creationId="{C2F150FD-1756-446C-B4D5-CA640C4DF947}"/>
          </ac:spMkLst>
        </pc:spChg>
        <pc:spChg chg="add del mod">
          <ac:chgData name="Alessandro  Battaglia" userId="fcb885f7-ea28-4dcd-a769-39c4cb4d65fb" providerId="ADAL" clId="{F7BEC955-94A9-4FA0-8456-C4F105601FEF}" dt="2023-04-25T16:31:51.790" v="2773"/>
          <ac:spMkLst>
            <pc:docMk/>
            <pc:sldMk cId="3327734394" sldId="700"/>
            <ac:spMk id="19" creationId="{90836661-96FF-487B-B3B8-A8125FC09CED}"/>
          </ac:spMkLst>
        </pc:spChg>
        <pc:spChg chg="add mod">
          <ac:chgData name="Alessandro  Battaglia" userId="fcb885f7-ea28-4dcd-a769-39c4cb4d65fb" providerId="ADAL" clId="{F7BEC955-94A9-4FA0-8456-C4F105601FEF}" dt="2023-04-25T16:33:09.601" v="2850" actId="113"/>
          <ac:spMkLst>
            <pc:docMk/>
            <pc:sldMk cId="3327734394" sldId="700"/>
            <ac:spMk id="20" creationId="{10F7005B-FCC6-413A-9CB7-43D8681C5CC5}"/>
          </ac:spMkLst>
        </pc:spChg>
        <pc:spChg chg="add mod">
          <ac:chgData name="Alessandro  Battaglia" userId="fcb885f7-ea28-4dcd-a769-39c4cb4d65fb" providerId="ADAL" clId="{F7BEC955-94A9-4FA0-8456-C4F105601FEF}" dt="2023-04-25T16:32:25.058" v="2830" actId="1038"/>
          <ac:spMkLst>
            <pc:docMk/>
            <pc:sldMk cId="3327734394" sldId="700"/>
            <ac:spMk id="21" creationId="{0E305765-081E-4DB4-9619-372B4B5D9856}"/>
          </ac:spMkLst>
        </pc:spChg>
        <pc:spChg chg="add del mod">
          <ac:chgData name="Alessandro  Battaglia" userId="fcb885f7-ea28-4dcd-a769-39c4cb4d65fb" providerId="ADAL" clId="{F7BEC955-94A9-4FA0-8456-C4F105601FEF}" dt="2023-04-25T16:43:02.108" v="3129" actId="478"/>
          <ac:spMkLst>
            <pc:docMk/>
            <pc:sldMk cId="3327734394" sldId="700"/>
            <ac:spMk id="22" creationId="{0C6B2F46-5D2C-4C4E-B18F-9A535AE53B5D}"/>
          </ac:spMkLst>
        </pc:spChg>
        <pc:spChg chg="mod topLvl">
          <ac:chgData name="Alessandro  Battaglia" userId="fcb885f7-ea28-4dcd-a769-39c4cb4d65fb" providerId="ADAL" clId="{F7BEC955-94A9-4FA0-8456-C4F105601FEF}" dt="2023-04-25T15:24:19.770" v="1052" actId="1037"/>
          <ac:spMkLst>
            <pc:docMk/>
            <pc:sldMk cId="3327734394" sldId="700"/>
            <ac:spMk id="39" creationId="{50FAABD7-9CDF-C1D3-198F-5567ABE948AF}"/>
          </ac:spMkLst>
        </pc:spChg>
        <pc:grpChg chg="del mod topLvl">
          <ac:chgData name="Alessandro  Battaglia" userId="fcb885f7-ea28-4dcd-a769-39c4cb4d65fb" providerId="ADAL" clId="{F7BEC955-94A9-4FA0-8456-C4F105601FEF}" dt="2023-04-25T15:17:33.158" v="916" actId="478"/>
          <ac:grpSpMkLst>
            <pc:docMk/>
            <pc:sldMk cId="3327734394" sldId="700"/>
            <ac:grpSpMk id="7" creationId="{22EA8130-9989-8CDE-9285-E0922751E2BC}"/>
          </ac:grpSpMkLst>
        </pc:grpChg>
        <pc:grpChg chg="del mod topLvl">
          <ac:chgData name="Alessandro  Battaglia" userId="fcb885f7-ea28-4dcd-a769-39c4cb4d65fb" providerId="ADAL" clId="{F7BEC955-94A9-4FA0-8456-C4F105601FEF}" dt="2023-04-25T15:22:54.123" v="927" actId="165"/>
          <ac:grpSpMkLst>
            <pc:docMk/>
            <pc:sldMk cId="3327734394" sldId="700"/>
            <ac:grpSpMk id="9" creationId="{1886E2D7-EE4C-8203-9E91-F61AB95D68FC}"/>
          </ac:grpSpMkLst>
        </pc:grpChg>
        <pc:grpChg chg="del mod topLvl">
          <ac:chgData name="Alessandro  Battaglia" userId="fcb885f7-ea28-4dcd-a769-39c4cb4d65fb" providerId="ADAL" clId="{F7BEC955-94A9-4FA0-8456-C4F105601FEF}" dt="2023-04-25T15:17:29.503" v="915" actId="165"/>
          <ac:grpSpMkLst>
            <pc:docMk/>
            <pc:sldMk cId="3327734394" sldId="700"/>
            <ac:grpSpMk id="15" creationId="{5E052144-86BC-047A-87B0-95FB42DBCBE8}"/>
          </ac:grpSpMkLst>
        </pc:grpChg>
        <pc:grpChg chg="add del">
          <ac:chgData name="Alessandro  Battaglia" userId="fcb885f7-ea28-4dcd-a769-39c4cb4d65fb" providerId="ADAL" clId="{F7BEC955-94A9-4FA0-8456-C4F105601FEF}" dt="2023-04-25T15:17:21.241" v="914" actId="165"/>
          <ac:grpSpMkLst>
            <pc:docMk/>
            <pc:sldMk cId="3327734394" sldId="700"/>
            <ac:grpSpMk id="18" creationId="{AE451987-BA4C-385F-BCB2-4AEE73F252BE}"/>
          </ac:grpSpMkLst>
        </pc:grpChg>
        <pc:picChg chg="del mod topLvl">
          <ac:chgData name="Alessandro  Battaglia" userId="fcb885f7-ea28-4dcd-a769-39c4cb4d65fb" providerId="ADAL" clId="{F7BEC955-94A9-4FA0-8456-C4F105601FEF}" dt="2023-04-25T15:17:35.148" v="917" actId="478"/>
          <ac:picMkLst>
            <pc:docMk/>
            <pc:sldMk cId="3327734394" sldId="700"/>
            <ac:picMk id="4" creationId="{188E91A4-B34D-5993-43AD-C3A68EAD729D}"/>
          </ac:picMkLst>
        </pc:picChg>
        <pc:picChg chg="add mod">
          <ac:chgData name="Alessandro  Battaglia" userId="fcb885f7-ea28-4dcd-a769-39c4cb4d65fb" providerId="ADAL" clId="{F7BEC955-94A9-4FA0-8456-C4F105601FEF}" dt="2023-04-25T15:24:03.187" v="1029" actId="14100"/>
          <ac:picMkLst>
            <pc:docMk/>
            <pc:sldMk cId="3327734394" sldId="700"/>
            <ac:picMk id="11" creationId="{A5C0B124-D50E-4F45-AD71-4C0E1EDBCB4B}"/>
          </ac:picMkLst>
        </pc:picChg>
        <pc:picChg chg="add mod">
          <ac:chgData name="Alessandro  Battaglia" userId="fcb885f7-ea28-4dcd-a769-39c4cb4d65fb" providerId="ADAL" clId="{F7BEC955-94A9-4FA0-8456-C4F105601FEF}" dt="2023-04-25T15:24:07.315" v="1030" actId="14100"/>
          <ac:picMkLst>
            <pc:docMk/>
            <pc:sldMk cId="3327734394" sldId="700"/>
            <ac:picMk id="13" creationId="{18F0C2EE-858F-438A-B69B-6D3F3FFCD530}"/>
          </ac:picMkLst>
        </pc:picChg>
      </pc:sldChg>
      <pc:sldChg chg="addSp delSp modSp">
        <pc:chgData name="Alessandro  Battaglia" userId="fcb885f7-ea28-4dcd-a769-39c4cb4d65fb" providerId="ADAL" clId="{F7BEC955-94A9-4FA0-8456-C4F105601FEF}" dt="2023-04-26T08:19:58.625" v="3929" actId="20577"/>
        <pc:sldMkLst>
          <pc:docMk/>
          <pc:sldMk cId="2668964795" sldId="701"/>
        </pc:sldMkLst>
        <pc:spChg chg="mod">
          <ac:chgData name="Alessandro  Battaglia" userId="fcb885f7-ea28-4dcd-a769-39c4cb4d65fb" providerId="ADAL" clId="{F7BEC955-94A9-4FA0-8456-C4F105601FEF}" dt="2023-04-25T16:39:16.769" v="2954" actId="122"/>
          <ac:spMkLst>
            <pc:docMk/>
            <pc:sldMk cId="2668964795" sldId="701"/>
            <ac:spMk id="2" creationId="{00000000-0000-0000-0000-000000000000}"/>
          </ac:spMkLst>
        </pc:spChg>
        <pc:spChg chg="add mod">
          <ac:chgData name="Alessandro  Battaglia" userId="fcb885f7-ea28-4dcd-a769-39c4cb4d65fb" providerId="ADAL" clId="{F7BEC955-94A9-4FA0-8456-C4F105601FEF}" dt="2023-04-26T07:18:26.656" v="3806" actId="255"/>
          <ac:spMkLst>
            <pc:docMk/>
            <pc:sldMk cId="2668964795" sldId="701"/>
            <ac:spMk id="5" creationId="{E2BD28C9-DB8F-4A1D-809B-59D31ED2E393}"/>
          </ac:spMkLst>
        </pc:spChg>
        <pc:spChg chg="add del mod">
          <ac:chgData name="Alessandro  Battaglia" userId="fcb885f7-ea28-4dcd-a769-39c4cb4d65fb" providerId="ADAL" clId="{F7BEC955-94A9-4FA0-8456-C4F105601FEF}" dt="2023-04-25T16:17:50.393" v="2134" actId="478"/>
          <ac:spMkLst>
            <pc:docMk/>
            <pc:sldMk cId="2668964795" sldId="701"/>
            <ac:spMk id="6" creationId="{ACA6A12F-A7BB-489F-B401-C642F8A8C472}"/>
          </ac:spMkLst>
        </pc:spChg>
        <pc:spChg chg="add del mod">
          <ac:chgData name="Alessandro  Battaglia" userId="fcb885f7-ea28-4dcd-a769-39c4cb4d65fb" providerId="ADAL" clId="{F7BEC955-94A9-4FA0-8456-C4F105601FEF}" dt="2023-04-25T16:19:53.518" v="2171" actId="478"/>
          <ac:spMkLst>
            <pc:docMk/>
            <pc:sldMk cId="2668964795" sldId="701"/>
            <ac:spMk id="7" creationId="{D378B6D9-9708-4065-81AC-2DF46C9DB2A6}"/>
          </ac:spMkLst>
        </pc:spChg>
        <pc:spChg chg="mod">
          <ac:chgData name="Alessandro  Battaglia" userId="fcb885f7-ea28-4dcd-a769-39c4cb4d65fb" providerId="ADAL" clId="{F7BEC955-94A9-4FA0-8456-C4F105601FEF}" dt="2023-04-26T08:19:58.625" v="3929" actId="20577"/>
          <ac:spMkLst>
            <pc:docMk/>
            <pc:sldMk cId="2668964795" sldId="701"/>
            <ac:spMk id="8" creationId="{26D0B3FB-35CA-1CFA-8FDA-942E31F4975B}"/>
          </ac:spMkLst>
        </pc:spChg>
        <pc:picChg chg="add mod">
          <ac:chgData name="Alessandro  Battaglia" userId="fcb885f7-ea28-4dcd-a769-39c4cb4d65fb" providerId="ADAL" clId="{F7BEC955-94A9-4FA0-8456-C4F105601FEF}" dt="2023-04-25T16:19:04.383" v="2154" actId="1036"/>
          <ac:picMkLst>
            <pc:docMk/>
            <pc:sldMk cId="2668964795" sldId="701"/>
            <ac:picMk id="3" creationId="{85203DF1-614E-4F92-A2A6-849878E39315}"/>
          </ac:picMkLst>
        </pc:picChg>
        <pc:picChg chg="add del mod">
          <ac:chgData name="Alessandro  Battaglia" userId="fcb885f7-ea28-4dcd-a769-39c4cb4d65fb" providerId="ADAL" clId="{F7BEC955-94A9-4FA0-8456-C4F105601FEF}" dt="2023-04-25T15:44:09.776" v="1569" actId="478"/>
          <ac:picMkLst>
            <pc:docMk/>
            <pc:sldMk cId="2668964795" sldId="701"/>
            <ac:picMk id="4" creationId="{98BB3F65-D6CA-4C86-99D1-760527D7EB1E}"/>
          </ac:picMkLst>
        </pc:picChg>
      </pc:sldChg>
      <pc:sldChg chg="addSp delSp modSp del modTransition">
        <pc:chgData name="Alessandro  Battaglia" userId="fcb885f7-ea28-4dcd-a769-39c4cb4d65fb" providerId="ADAL" clId="{F7BEC955-94A9-4FA0-8456-C4F105601FEF}" dt="2023-04-25T21:02:09.059" v="3722" actId="2696"/>
        <pc:sldMkLst>
          <pc:docMk/>
          <pc:sldMk cId="3391850911" sldId="702"/>
        </pc:sldMkLst>
        <pc:spChg chg="del">
          <ac:chgData name="Alessandro  Battaglia" userId="fcb885f7-ea28-4dcd-a769-39c4cb4d65fb" providerId="ADAL" clId="{F7BEC955-94A9-4FA0-8456-C4F105601FEF}" dt="2023-04-25T11:47:25.484" v="716" actId="478"/>
          <ac:spMkLst>
            <pc:docMk/>
            <pc:sldMk cId="3391850911" sldId="702"/>
            <ac:spMk id="2" creationId="{321A62AB-C002-4F83-BDC6-3F682AB216A1}"/>
          </ac:spMkLst>
        </pc:spChg>
        <pc:spChg chg="add mod">
          <ac:chgData name="Alessandro  Battaglia" userId="fcb885f7-ea28-4dcd-a769-39c4cb4d65fb" providerId="ADAL" clId="{F7BEC955-94A9-4FA0-8456-C4F105601FEF}" dt="2023-04-25T12:57:21.212" v="779" actId="113"/>
          <ac:spMkLst>
            <pc:docMk/>
            <pc:sldMk cId="3391850911" sldId="702"/>
            <ac:spMk id="4" creationId="{3D0EB95F-DB22-4A62-942D-F8108ECE8644}"/>
          </ac:spMkLst>
        </pc:spChg>
        <pc:spChg chg="mod">
          <ac:chgData name="Alessandro  Battaglia" userId="fcb885f7-ea28-4dcd-a769-39c4cb4d65fb" providerId="ADAL" clId="{F7BEC955-94A9-4FA0-8456-C4F105601FEF}" dt="2023-04-25T11:51:45.042" v="751" actId="6549"/>
          <ac:spMkLst>
            <pc:docMk/>
            <pc:sldMk cId="3391850911" sldId="702"/>
            <ac:spMk id="11" creationId="{1BC47921-CC90-340E-3129-6608B1F537EB}"/>
          </ac:spMkLst>
        </pc:spChg>
        <pc:spChg chg="del">
          <ac:chgData name="Alessandro  Battaglia" userId="fcb885f7-ea28-4dcd-a769-39c4cb4d65fb" providerId="ADAL" clId="{F7BEC955-94A9-4FA0-8456-C4F105601FEF}" dt="2023-04-25T11:47:16.360" v="713" actId="478"/>
          <ac:spMkLst>
            <pc:docMk/>
            <pc:sldMk cId="3391850911" sldId="702"/>
            <ac:spMk id="12" creationId="{D7FB7C03-FEBE-391A-000F-E2451842AD77}"/>
          </ac:spMkLst>
        </pc:spChg>
        <pc:spChg chg="del">
          <ac:chgData name="Alessandro  Battaglia" userId="fcb885f7-ea28-4dcd-a769-39c4cb4d65fb" providerId="ADAL" clId="{F7BEC955-94A9-4FA0-8456-C4F105601FEF}" dt="2023-04-25T11:47:19.553" v="714" actId="478"/>
          <ac:spMkLst>
            <pc:docMk/>
            <pc:sldMk cId="3391850911" sldId="702"/>
            <ac:spMk id="16" creationId="{BF7FC163-F821-4F54-9B84-81B7A90100CF}"/>
          </ac:spMkLst>
        </pc:spChg>
        <pc:grpChg chg="del">
          <ac:chgData name="Alessandro  Battaglia" userId="fcb885f7-ea28-4dcd-a769-39c4cb4d65fb" providerId="ADAL" clId="{F7BEC955-94A9-4FA0-8456-C4F105601FEF}" dt="2023-04-25T11:47:22.575" v="715" actId="478"/>
          <ac:grpSpMkLst>
            <pc:docMk/>
            <pc:sldMk cId="3391850911" sldId="702"/>
            <ac:grpSpMk id="17" creationId="{E1916B81-377D-EDEB-DDF9-7A1A1694EEA1}"/>
          </ac:grpSpMkLst>
        </pc:grpChg>
        <pc:picChg chg="add mod">
          <ac:chgData name="Alessandro  Battaglia" userId="fcb885f7-ea28-4dcd-a769-39c4cb4d65fb" providerId="ADAL" clId="{F7BEC955-94A9-4FA0-8456-C4F105601FEF}" dt="2023-04-25T11:51:51.655" v="753" actId="1076"/>
          <ac:picMkLst>
            <pc:docMk/>
            <pc:sldMk cId="3391850911" sldId="702"/>
            <ac:picMk id="3" creationId="{0DD0E645-0373-4AFD-B6AB-AA661DA643DD}"/>
          </ac:picMkLst>
        </pc:picChg>
      </pc:sldChg>
      <pc:sldChg chg="addSp delSp modSp modAnim">
        <pc:chgData name="Alessandro  Battaglia" userId="fcb885f7-ea28-4dcd-a769-39c4cb4d65fb" providerId="ADAL" clId="{F7BEC955-94A9-4FA0-8456-C4F105601FEF}" dt="2023-04-26T08:18:22.511" v="3874"/>
        <pc:sldMkLst>
          <pc:docMk/>
          <pc:sldMk cId="2482828594" sldId="703"/>
        </pc:sldMkLst>
        <pc:spChg chg="mod">
          <ac:chgData name="Alessandro  Battaglia" userId="fcb885f7-ea28-4dcd-a769-39c4cb4d65fb" providerId="ADAL" clId="{F7BEC955-94A9-4FA0-8456-C4F105601FEF}" dt="2023-04-25T16:41:29.678" v="3054" actId="20577"/>
          <ac:spMkLst>
            <pc:docMk/>
            <pc:sldMk cId="2482828594" sldId="703"/>
            <ac:spMk id="2" creationId="{00000000-0000-0000-0000-000000000000}"/>
          </ac:spMkLst>
        </pc:spChg>
        <pc:spChg chg="add mod">
          <ac:chgData name="Alessandro  Battaglia" userId="fcb885f7-ea28-4dcd-a769-39c4cb4d65fb" providerId="ADAL" clId="{F7BEC955-94A9-4FA0-8456-C4F105601FEF}" dt="2023-04-25T16:41:50.946" v="3056" actId="1036"/>
          <ac:spMkLst>
            <pc:docMk/>
            <pc:sldMk cId="2482828594" sldId="703"/>
            <ac:spMk id="3" creationId="{6FE1D949-C19C-45F0-AEEB-BBCF6018B145}"/>
          </ac:spMkLst>
        </pc:spChg>
        <pc:spChg chg="add del mod">
          <ac:chgData name="Alessandro  Battaglia" userId="fcb885f7-ea28-4dcd-a769-39c4cb4d65fb" providerId="ADAL" clId="{F7BEC955-94A9-4FA0-8456-C4F105601FEF}" dt="2023-04-25T16:27:25.592" v="2439" actId="478"/>
          <ac:spMkLst>
            <pc:docMk/>
            <pc:sldMk cId="2482828594" sldId="703"/>
            <ac:spMk id="4" creationId="{67E96DCA-1B94-40EC-AD06-D952F076E726}"/>
          </ac:spMkLst>
        </pc:spChg>
        <pc:spChg chg="add mod">
          <ac:chgData name="Alessandro  Battaglia" userId="fcb885f7-ea28-4dcd-a769-39c4cb4d65fb" providerId="ADAL" clId="{F7BEC955-94A9-4FA0-8456-C4F105601FEF}" dt="2023-04-26T08:17:55.812" v="3873" actId="1037"/>
          <ac:spMkLst>
            <pc:docMk/>
            <pc:sldMk cId="2482828594" sldId="703"/>
            <ac:spMk id="4" creationId="{A0510413-4B29-48AB-8724-CC29096F8DDA}"/>
          </ac:spMkLst>
        </pc:spChg>
        <pc:spChg chg="add mod">
          <ac:chgData name="Alessandro  Battaglia" userId="fcb885f7-ea28-4dcd-a769-39c4cb4d65fb" providerId="ADAL" clId="{F7BEC955-94A9-4FA0-8456-C4F105601FEF}" dt="2023-04-25T16:41:08.395" v="3034" actId="1038"/>
          <ac:spMkLst>
            <pc:docMk/>
            <pc:sldMk cId="2482828594" sldId="703"/>
            <ac:spMk id="5" creationId="{D1EDD61B-8D4C-442E-A4FB-F3883CA3E1F2}"/>
          </ac:spMkLst>
        </pc:spChg>
        <pc:spChg chg="add mod">
          <ac:chgData name="Alessandro  Battaglia" userId="fcb885f7-ea28-4dcd-a769-39c4cb4d65fb" providerId="ADAL" clId="{F7BEC955-94A9-4FA0-8456-C4F105601FEF}" dt="2023-04-25T16:51:16.245" v="3380" actId="947"/>
          <ac:spMkLst>
            <pc:docMk/>
            <pc:sldMk cId="2482828594" sldId="703"/>
            <ac:spMk id="6" creationId="{6D57DCB8-03E0-4D51-A3EF-423EEB0045B3}"/>
          </ac:spMkLst>
        </pc:spChg>
        <pc:spChg chg="del">
          <ac:chgData name="Alessandro  Battaglia" userId="fcb885f7-ea28-4dcd-a769-39c4cb4d65fb" providerId="ADAL" clId="{F7BEC955-94A9-4FA0-8456-C4F105601FEF}" dt="2023-04-25T16:22:28.570" v="2173" actId="478"/>
          <ac:spMkLst>
            <pc:docMk/>
            <pc:sldMk cId="2482828594" sldId="703"/>
            <ac:spMk id="8" creationId="{26D0B3FB-35CA-1CFA-8FDA-942E31F4975B}"/>
          </ac:spMkLst>
        </pc:spChg>
        <pc:spChg chg="del">
          <ac:chgData name="Alessandro  Battaglia" userId="fcb885f7-ea28-4dcd-a769-39c4cb4d65fb" providerId="ADAL" clId="{F7BEC955-94A9-4FA0-8456-C4F105601FEF}" dt="2023-04-25T16:22:31.611" v="2174" actId="478"/>
          <ac:spMkLst>
            <pc:docMk/>
            <pc:sldMk cId="2482828594" sldId="703"/>
            <ac:spMk id="10" creationId="{3B19CD5B-8EFD-DA4A-8E50-8D6E939CAC63}"/>
          </ac:spMkLst>
        </pc:spChg>
        <pc:spChg chg="add mod">
          <ac:chgData name="Alessandro  Battaglia" userId="fcb885f7-ea28-4dcd-a769-39c4cb4d65fb" providerId="ADAL" clId="{F7BEC955-94A9-4FA0-8456-C4F105601FEF}" dt="2023-04-25T16:41:02.201" v="3031" actId="14100"/>
          <ac:spMkLst>
            <pc:docMk/>
            <pc:sldMk cId="2482828594" sldId="703"/>
            <ac:spMk id="12" creationId="{4E55F2CD-CD42-4904-92A4-49885ABC440F}"/>
          </ac:spMkLst>
        </pc:spChg>
        <pc:spChg chg="add mod">
          <ac:chgData name="Alessandro  Battaglia" userId="fcb885f7-ea28-4dcd-a769-39c4cb4d65fb" providerId="ADAL" clId="{F7BEC955-94A9-4FA0-8456-C4F105601FEF}" dt="2023-04-25T16:40:49.078" v="3030" actId="20577"/>
          <ac:spMkLst>
            <pc:docMk/>
            <pc:sldMk cId="2482828594" sldId="703"/>
            <ac:spMk id="14" creationId="{656E50B4-FA28-4711-9780-E24E71E0698E}"/>
          </ac:spMkLst>
        </pc:spChg>
        <pc:spChg chg="del">
          <ac:chgData name="Alessandro  Battaglia" userId="fcb885f7-ea28-4dcd-a769-39c4cb4d65fb" providerId="ADAL" clId="{F7BEC955-94A9-4FA0-8456-C4F105601FEF}" dt="2023-04-25T16:22:38.081" v="2176" actId="478"/>
          <ac:spMkLst>
            <pc:docMk/>
            <pc:sldMk cId="2482828594" sldId="703"/>
            <ac:spMk id="39" creationId="{50FAABD7-9CDF-C1D3-198F-5567ABE948AF}"/>
          </ac:spMkLst>
        </pc:spChg>
        <pc:picChg chg="add mod">
          <ac:chgData name="Alessandro  Battaglia" userId="fcb885f7-ea28-4dcd-a769-39c4cb4d65fb" providerId="ADAL" clId="{F7BEC955-94A9-4FA0-8456-C4F105601FEF}" dt="2023-04-26T08:17:48.973" v="3864" actId="14100"/>
          <ac:picMkLst>
            <pc:docMk/>
            <pc:sldMk cId="2482828594" sldId="703"/>
            <ac:picMk id="9" creationId="{783C87A6-6AF7-4EBE-BE29-B750F0E745CD}"/>
          </ac:picMkLst>
        </pc:picChg>
        <pc:picChg chg="del">
          <ac:chgData name="Alessandro  Battaglia" userId="fcb885f7-ea28-4dcd-a769-39c4cb4d65fb" providerId="ADAL" clId="{F7BEC955-94A9-4FA0-8456-C4F105601FEF}" dt="2023-04-25T16:22:24.203" v="2172" actId="478"/>
          <ac:picMkLst>
            <pc:docMk/>
            <pc:sldMk cId="2482828594" sldId="703"/>
            <ac:picMk id="11" creationId="{A5C0B124-D50E-4F45-AD71-4C0E1EDBCB4B}"/>
          </ac:picMkLst>
        </pc:picChg>
        <pc:picChg chg="mod">
          <ac:chgData name="Alessandro  Battaglia" userId="fcb885f7-ea28-4dcd-a769-39c4cb4d65fb" providerId="ADAL" clId="{F7BEC955-94A9-4FA0-8456-C4F105601FEF}" dt="2023-04-25T16:28:21.793" v="2449" actId="1076"/>
          <ac:picMkLst>
            <pc:docMk/>
            <pc:sldMk cId="2482828594" sldId="703"/>
            <ac:picMk id="13" creationId="{18F0C2EE-858F-438A-B69B-6D3F3FFCD5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AD248-B754-4F9D-89C4-50794E2939C2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BCABD-9272-4C5B-AFC5-70665E09C0A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7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4278240" y="10156680"/>
            <a:ext cx="3273120" cy="526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1F6ED-5EF4-453D-99DE-50DB90878A9E}" type="slidenum"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3"/>
          <p:cNvSpPr/>
          <p:nvPr/>
        </p:nvSpPr>
        <p:spPr>
          <a:xfrm>
            <a:off x="755640" y="5078520"/>
            <a:ext cx="6040080" cy="480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4980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C1B1E2-4475-074F-89EB-5387F18A9490}" type="slidenum">
              <a:rPr kumimoji="0" lang="en-US" altLang="x-none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x-non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01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4975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5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WIVERN E2E Simulator has been developed that uses winds from the ECWMF analysis and </a:t>
            </a:r>
            <a:r>
              <a:rPr kumimoji="0" lang="en-GB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CloudSat</a:t>
            </a:r>
            <a:r>
              <a:rPr kumimoji="0" lang="en-GB" sz="1600" b="0" i="0" u="none" strike="noStrike" kern="1200" cap="none" spc="-5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reflectivities</a:t>
            </a:r>
            <a:r>
              <a:rPr kumimoji="0" lang="en-GB" sz="1600" b="0" i="0" u="none" strike="noStrike" kern="1200" cap="none" spc="-5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 simulate WIVERN observables.  Below an example of a </a:t>
            </a:r>
            <a:r>
              <a:rPr kumimoji="0" lang="en-GB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CloudSat</a:t>
            </a:r>
            <a:r>
              <a:rPr kumimoji="0" lang="en-GB" sz="1600" b="0" i="0" u="none" strike="noStrike" kern="1200" cap="none" spc="-5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overpass over typhoon </a:t>
            </a:r>
            <a:r>
              <a:rPr kumimoji="0" lang="en-GB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Mitag</a:t>
            </a:r>
            <a:r>
              <a:rPr kumimoji="0" lang="en-GB" sz="1600" b="0" i="0" u="none" strike="noStrike" kern="1200" cap="none" spc="-5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-5" normalizeH="0" baseline="0" noProof="0" dirty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en-NL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How many winds in cyclones?</a:t>
            </a:r>
            <a:endParaRPr kumimoji="0" lang="en-GB" sz="1600" b="0" i="0" u="none" strike="noStrike" kern="1200" cap="none" spc="-5" normalizeH="0" baseline="0" noProof="0" dirty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2007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CloudSat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observed 1250 overpasses of Tropical Cyclones (TCs) with, on average, 5600 wind precise to 2 m/s per overpass predicted by the simulator.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each TC overpass,  WIVERN, sampling an 800 km swath by scanning at 500 km/s, will observe 35 times more profiles than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CloudSat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samples at vertical incidence.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 a typical year, with 1250 overpasses over TCs, WIVERN should measure 245 million winds in TCs with a precision of 2 m/s.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8E55A-C07E-42C7-BD3C-272D13262F6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06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5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WIVERN E2E Simulator has been developed that uses winds from the ECWMF analysis and </a:t>
            </a:r>
            <a:r>
              <a:rPr kumimoji="0" lang="en-GB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CloudSat</a:t>
            </a:r>
            <a:r>
              <a:rPr kumimoji="0" lang="en-GB" sz="1600" b="0" i="0" u="none" strike="noStrike" kern="1200" cap="none" spc="-5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reflectivities</a:t>
            </a:r>
            <a:r>
              <a:rPr kumimoji="0" lang="en-GB" sz="1600" b="0" i="0" u="none" strike="noStrike" kern="1200" cap="none" spc="-5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 simulate WIVERN observables.  Below an example of a </a:t>
            </a:r>
            <a:r>
              <a:rPr kumimoji="0" lang="en-GB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CloudSat</a:t>
            </a:r>
            <a:r>
              <a:rPr kumimoji="0" lang="en-GB" sz="1600" b="0" i="0" u="none" strike="noStrike" kern="1200" cap="none" spc="-5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overpass over typhoon </a:t>
            </a:r>
            <a:r>
              <a:rPr kumimoji="0" lang="en-GB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Mitag</a:t>
            </a:r>
            <a:r>
              <a:rPr kumimoji="0" lang="en-GB" sz="1600" b="0" i="0" u="none" strike="noStrike" kern="1200" cap="none" spc="-5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-5" normalizeH="0" baseline="0" noProof="0" dirty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en-NL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How many winds in cyclones?</a:t>
            </a:r>
            <a:endParaRPr kumimoji="0" lang="en-GB" sz="1600" b="0" i="0" u="none" strike="noStrike" kern="1200" cap="none" spc="-5" normalizeH="0" baseline="0" noProof="0" dirty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2007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CloudSat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observed 1250 overpasses of Tropical Cyclones (TCs) with, on average, 5600 wind precise to 2 m/s per overpass predicted by the simulator.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each TC overpass,  WIVERN, sampling an 800 km swath by scanning at 500 km/s, will observe 35 times more profiles than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CloudSat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samples at vertical incidence.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 a typical year, with 1250 overpasses over TCs, WIVERN should measure 245 million winds in TCs with a precision of 2 m/s.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8E55A-C07E-42C7-BD3C-272D13262F6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44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-5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WIVERN E2E Simulator has been developed that uses winds from the ECWMF analysis and </a:t>
            </a:r>
            <a:r>
              <a:rPr kumimoji="0" lang="en-GB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CloudSat</a:t>
            </a:r>
            <a:r>
              <a:rPr kumimoji="0" lang="en-GB" sz="1600" b="0" i="0" u="none" strike="noStrike" kern="1200" cap="none" spc="-5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reflectivities</a:t>
            </a:r>
            <a:r>
              <a:rPr kumimoji="0" lang="en-GB" sz="1600" b="0" i="0" u="none" strike="noStrike" kern="1200" cap="none" spc="-5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 simulate WIVERN observables.  Below an example of a </a:t>
            </a:r>
            <a:r>
              <a:rPr kumimoji="0" lang="en-GB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CloudSat</a:t>
            </a:r>
            <a:r>
              <a:rPr kumimoji="0" lang="en-GB" sz="1600" b="0" i="0" u="none" strike="noStrike" kern="1200" cap="none" spc="-5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overpass over typhoon </a:t>
            </a:r>
            <a:r>
              <a:rPr kumimoji="0" lang="en-GB" sz="1600" b="0" i="0" u="none" strike="noStrike" kern="1200" cap="none" spc="-5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Mitag</a:t>
            </a:r>
            <a:r>
              <a:rPr kumimoji="0" lang="en-GB" sz="1600" b="0" i="0" u="none" strike="noStrike" kern="1200" cap="none" spc="-5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-5" normalizeH="0" baseline="0" noProof="0" dirty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en-NL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How many winds in cyclones?</a:t>
            </a:r>
            <a:endParaRPr kumimoji="0" lang="en-GB" sz="1600" b="0" i="0" u="none" strike="noStrike" kern="1200" cap="none" spc="-5" normalizeH="0" baseline="0" noProof="0" dirty="0">
              <a:ln>
                <a:noFill/>
              </a:ln>
              <a:solidFill>
                <a:srgbClr val="0032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2007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CloudSat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observed 1250 overpasses of Tropical Cyclones (TCs) with, on average, 5600 wind precise to 2 m/s per overpass predicted by the simulator.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each TC overpass,  WIVERN, sampling an 800 km swath by scanning at 500 km/s, will observe 35 times more profiles than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CloudSat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samples at vertical incidence.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 a typical year, with 1250 overpasses over TCs, WIVERN should measure 245 million winds in TCs with a precision of 2 m/s.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 panose="020B0604020202020204"/>
              <a:ea typeface="MS PGothic" pitchFamily="34" charset="-128"/>
              <a:cs typeface="Arial" panose="020B0604020202020204" pitchFamily="34" charset="0"/>
            </a:endParaRP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18E55A-C07E-42C7-BD3C-272D13262F6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187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1B1E2-4475-074F-89EB-5387F18A9490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9438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0.emf"/><Relationship Id="rId4" Type="http://schemas.openxmlformats.org/officeDocument/2006/relationships/image" Target="../media/image35.em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6601E0-084B-2AEC-B436-48C23D210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044684-DF0D-5595-9C34-B72ED1EDE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04879C-0E41-526C-B0CE-DF404CCA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C29AD9-966C-47CE-447C-D8447DC2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BB0565-D1BE-7EB3-5978-BBBF4A0C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09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C971FE-BF55-1C5A-8915-EA0CEAB1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FADB1FB-D698-CBF5-8E9E-34DAFD147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2374B5-C923-2975-58B4-9EE4E8EEE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F88B09-EFD2-CBBB-E8D8-4323CC11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1B42FF-2C03-AF11-DF63-10C047E4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02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90BBC79-A01D-82E8-E9DC-0BA504E7E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2D0B7D-6925-1AE2-A7A0-E87A0B43A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BB003D-329D-DCA7-56FD-7C2D611C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E85F84-7376-FA70-E814-87A8CC6C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849C67-A0D9-06E8-B669-BF0A6ADD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19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MOS18_PPT2_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143"/>
          </a:xfrm>
          <a:prstGeom prst="rect">
            <a:avLst/>
          </a:prstGeom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3" y="6429377"/>
            <a:ext cx="668866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067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10383890" y="208265"/>
            <a:ext cx="1613941" cy="624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7099" y="6124764"/>
            <a:ext cx="668866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67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1067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10387200" y="6532800"/>
            <a:ext cx="1595883" cy="192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221243" y="6385584"/>
            <a:ext cx="1176637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 userDrawn="1"/>
        </p:nvGrpSpPr>
        <p:grpSpPr>
          <a:xfrm>
            <a:off x="229692" y="6544010"/>
            <a:ext cx="9102221" cy="148692"/>
            <a:chOff x="172269" y="6621494"/>
            <a:chExt cx="6826666" cy="111519"/>
          </a:xfrm>
        </p:grpSpPr>
        <p:pic>
          <p:nvPicPr>
            <p:cNvPr id="63" name="Picture 62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056212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9170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3296484"/>
            <a:ext cx="10385400" cy="1764585"/>
          </a:xfrm>
        </p:spPr>
        <p:txBody>
          <a:bodyPr anchor="t"/>
          <a:lstStyle>
            <a:lvl1pPr algn="l">
              <a:defRPr sz="5333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000" y="1796295"/>
            <a:ext cx="103854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600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267" y="1673225"/>
            <a:ext cx="5185835" cy="431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7" y="1673225"/>
            <a:ext cx="5184000" cy="431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66079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497" y="1666800"/>
            <a:ext cx="5193600" cy="496800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666875"/>
            <a:ext cx="5195221" cy="495324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7"/>
            <a:ext cx="5198533" cy="381635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825600" y="2174402"/>
            <a:ext cx="5198533" cy="381635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782" y="214287"/>
            <a:ext cx="9566461" cy="54367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5834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782" y="214287"/>
            <a:ext cx="9566461" cy="543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933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105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607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1666877"/>
            <a:ext cx="6625167" cy="4324351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0" y="1666802"/>
            <a:ext cx="3795184" cy="43243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782" y="214287"/>
            <a:ext cx="9566461" cy="54367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8255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38B99A-55B3-985D-A18D-3E8D9E96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ED06EF-EC42-9E84-DED4-FC1E1A077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FAE4E9-2E51-E498-3FE4-20058F5E6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18A7F1-1882-F66A-C112-7CB0E1F4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B00BFB-4CE7-8A2A-F0D6-14CF1574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074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000" y="4997210"/>
            <a:ext cx="7910400" cy="379656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5716" y="1666875"/>
            <a:ext cx="7909984" cy="339090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6000" y="5372102"/>
            <a:ext cx="7910400" cy="61912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07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9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387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10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69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28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310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67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75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DC8164-60CC-3C12-6D3D-B942F89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1C7CC3-018E-484B-3490-FC0007597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D9EAC5-8F07-78BF-563F-8B2F18EF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7AF4C6-1666-2623-CAEE-326CB1E75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E8C1D-ADC9-6E9C-2795-98E7BEFF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240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20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AAC2-86E8-4A75-B263-287BB877CD4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05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9">
            <a:extLst>
              <a:ext uri="{FF2B5EF4-FFF2-40B4-BE49-F238E27FC236}">
                <a16:creationId xmlns:a16="http://schemas.microsoft.com/office/drawing/2014/main" id="{15CE6BE4-B14C-49DF-8844-0013B564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5166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1434BB-90D8-485A-9E8E-E28898F124DF}"/>
              </a:ext>
            </a:extLst>
          </p:cNvPr>
          <p:cNvSpPr/>
          <p:nvPr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795" dirty="0"/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0E7605D4-9986-4E43-B819-E5D02BEC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247" y="6429375"/>
            <a:ext cx="6688898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0" dirty="0"/>
          </a:p>
        </p:txBody>
      </p:sp>
      <p:cxnSp>
        <p:nvCxnSpPr>
          <p:cNvPr id="7" name="Straight Connector 64">
            <a:extLst>
              <a:ext uri="{FF2B5EF4-FFF2-40B4-BE49-F238E27FC236}">
                <a16:creationId xmlns:a16="http://schemas.microsoft.com/office/drawing/2014/main" id="{A0441696-4017-4506-9247-6C0DB7E6C303}"/>
              </a:ext>
            </a:extLst>
          </p:cNvPr>
          <p:cNvCxnSpPr>
            <a:cxnSpLocks/>
          </p:cNvCxnSpPr>
          <p:nvPr/>
        </p:nvCxnSpPr>
        <p:spPr>
          <a:xfrm>
            <a:off x="221644" y="6423025"/>
            <a:ext cx="1173604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2">
            <a:extLst>
              <a:ext uri="{FF2B5EF4-FFF2-40B4-BE49-F238E27FC236}">
                <a16:creationId xmlns:a16="http://schemas.microsoft.com/office/drawing/2014/main" id="{FE07B5E4-F363-4718-81A7-290582934FA4}"/>
              </a:ext>
            </a:extLst>
          </p:cNvPr>
          <p:cNvCxnSpPr>
            <a:cxnSpLocks/>
          </p:cNvCxnSpPr>
          <p:nvPr/>
        </p:nvCxnSpPr>
        <p:spPr>
          <a:xfrm>
            <a:off x="223228" y="4106863"/>
            <a:ext cx="117360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4">
            <a:extLst>
              <a:ext uri="{FF2B5EF4-FFF2-40B4-BE49-F238E27FC236}">
                <a16:creationId xmlns:a16="http://schemas.microsoft.com/office/drawing/2014/main" id="{2886849F-84CE-469F-B79C-F97985797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0956" y="5407026"/>
            <a:ext cx="22797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19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25">
            <a:extLst>
              <a:ext uri="{FF2B5EF4-FFF2-40B4-BE49-F238E27FC236}">
                <a16:creationId xmlns:a16="http://schemas.microsoft.com/office/drawing/2014/main" id="{8C0A8159-EF05-41CD-B596-8B3F01F7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8792" y="6156326"/>
            <a:ext cx="22797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GB" altLang="en-US" sz="119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 Box 99">
            <a:extLst>
              <a:ext uri="{FF2B5EF4-FFF2-40B4-BE49-F238E27FC236}">
                <a16:creationId xmlns:a16="http://schemas.microsoft.com/office/drawing/2014/main" id="{26D0C03C-1C59-4979-A845-461F601B8EF6}"/>
              </a:ext>
            </a:extLst>
          </p:cNvPr>
          <p:cNvSpPr/>
          <p:nvPr/>
        </p:nvSpPr>
        <p:spPr>
          <a:xfrm>
            <a:off x="11094862" y="5811839"/>
            <a:ext cx="911906" cy="217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it-IT" sz="1197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 Box 58">
            <a:extLst>
              <a:ext uri="{FF2B5EF4-FFF2-40B4-BE49-F238E27FC236}">
                <a16:creationId xmlns:a16="http://schemas.microsoft.com/office/drawing/2014/main" id="{6F1F75C2-2E24-4846-A08E-587CCB986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28" y="6213475"/>
            <a:ext cx="6687314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798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13" name="Text Box 34">
            <a:extLst>
              <a:ext uri="{FF2B5EF4-FFF2-40B4-BE49-F238E27FC236}">
                <a16:creationId xmlns:a16="http://schemas.microsoft.com/office/drawing/2014/main" id="{D411E15D-F824-4770-8AFF-E2F0DA1B8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3141" y="6202363"/>
            <a:ext cx="28972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0B0749D4-7F43-4784-8053-29E3B2AEC904}" type="slidenum">
              <a:rPr altLang="en-US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‹N›</a:t>
            </a:fld>
            <a:endParaRPr lang="en-GB" altLang="en-US" sz="798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375" y="5258118"/>
            <a:ext cx="10598400" cy="3814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5656" y="3351588"/>
            <a:ext cx="11833243" cy="707886"/>
          </a:xfrm>
          <a:prstGeom prst="rect">
            <a:avLst/>
          </a:prstGeom>
        </p:spPr>
        <p:txBody>
          <a:bodyPr/>
          <a:lstStyle>
            <a:lvl1pPr algn="l">
              <a:defRPr sz="398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09047BC-3F55-465E-9639-F16352A329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259" y="-2"/>
            <a:ext cx="1684494" cy="8763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CAE3125-5F30-4239-BD20-6DB288EC49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960" y="6438900"/>
            <a:ext cx="2013793" cy="4191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7268604-E463-414E-9AC5-EA966B4619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48" y="6438900"/>
            <a:ext cx="101576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24403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C99CF5DC-A635-4849-A23E-D7FA1FDC28BE}"/>
              </a:ext>
            </a:extLst>
          </p:cNvPr>
          <p:cNvSpPr/>
          <p:nvPr/>
        </p:nvSpPr>
        <p:spPr>
          <a:xfrm>
            <a:off x="0" y="0"/>
            <a:ext cx="12192000" cy="88265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1269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D55B3849-4778-4DDA-9F88-34072AC3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277" y="-215900"/>
            <a:ext cx="208820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D872D3-2990-42A9-B9A3-3D66F8193B22}"/>
              </a:ext>
            </a:extLst>
          </p:cNvPr>
          <p:cNvCxnSpPr>
            <a:cxnSpLocks/>
          </p:cNvCxnSpPr>
          <p:nvPr/>
        </p:nvCxnSpPr>
        <p:spPr>
          <a:xfrm>
            <a:off x="220062" y="6423025"/>
            <a:ext cx="11704382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9001" y="882196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408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CBB34E-76E5-489E-8F85-62684E7E4868}"/>
              </a:ext>
            </a:extLst>
          </p:cNvPr>
          <p:cNvCxnSpPr>
            <a:cxnSpLocks/>
          </p:cNvCxnSpPr>
          <p:nvPr/>
        </p:nvCxnSpPr>
        <p:spPr>
          <a:xfrm>
            <a:off x="220062" y="6423025"/>
            <a:ext cx="11704382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3"/>
            <a:ext cx="11732718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829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9EC636-EF62-4FC5-87A6-40C087BE6D50}"/>
              </a:ext>
            </a:extLst>
          </p:cNvPr>
          <p:cNvCxnSpPr>
            <a:cxnSpLocks/>
          </p:cNvCxnSpPr>
          <p:nvPr/>
        </p:nvCxnSpPr>
        <p:spPr>
          <a:xfrm>
            <a:off x="220062" y="6423025"/>
            <a:ext cx="11704382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6C8B73-F6BD-492C-BC3E-65ACA69AB4C2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9001" y="882193"/>
            <a:ext cx="11732718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7655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6823F7-0C3B-4C73-BE40-F7E8A3B9D3DA}"/>
              </a:ext>
            </a:extLst>
          </p:cNvPr>
          <p:cNvCxnSpPr>
            <a:cxnSpLocks/>
          </p:cNvCxnSpPr>
          <p:nvPr/>
        </p:nvCxnSpPr>
        <p:spPr>
          <a:xfrm>
            <a:off x="220062" y="6423025"/>
            <a:ext cx="11704382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60501C-AEFF-48EE-A84F-83856B297736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18263" y="1673225"/>
            <a:ext cx="5788844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10297" y="1673225"/>
            <a:ext cx="5747139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1076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A2BE82-D2CD-42DF-A87B-302327407005}"/>
              </a:ext>
            </a:extLst>
          </p:cNvPr>
          <p:cNvCxnSpPr>
            <a:cxnSpLocks/>
          </p:cNvCxnSpPr>
          <p:nvPr/>
        </p:nvCxnSpPr>
        <p:spPr>
          <a:xfrm>
            <a:off x="220062" y="6423025"/>
            <a:ext cx="11704382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7946E1-EAD5-4BB1-B8B0-A45345C14E18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9001" y="882000"/>
            <a:ext cx="11732718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2823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55E8E8-97A5-4E11-B3A0-241C233207CC}"/>
              </a:ext>
            </a:extLst>
          </p:cNvPr>
          <p:cNvCxnSpPr>
            <a:cxnSpLocks/>
          </p:cNvCxnSpPr>
          <p:nvPr/>
        </p:nvCxnSpPr>
        <p:spPr>
          <a:xfrm>
            <a:off x="220062" y="6423025"/>
            <a:ext cx="11704382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326993-B17E-4968-8EF4-F1D89C67AC95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263" y="882000"/>
            <a:ext cx="11732718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795">
                <a:solidFill>
                  <a:srgbClr val="006762"/>
                </a:solidFill>
              </a:defRPr>
            </a:lvl1pPr>
            <a:lvl2pPr>
              <a:defRPr sz="1795">
                <a:solidFill>
                  <a:srgbClr val="006762"/>
                </a:solidFill>
              </a:defRPr>
            </a:lvl2pPr>
            <a:lvl3pPr>
              <a:defRPr sz="1795">
                <a:solidFill>
                  <a:srgbClr val="006762"/>
                </a:solidFill>
              </a:defRPr>
            </a:lvl3pPr>
            <a:lvl4pPr>
              <a:defRPr sz="1795">
                <a:solidFill>
                  <a:srgbClr val="006762"/>
                </a:solidFill>
              </a:defRPr>
            </a:lvl4pPr>
            <a:lvl5pPr>
              <a:defRPr sz="1795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393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EB89E2-2D00-44FC-BC8D-DEBF7739BEF0}"/>
              </a:ext>
            </a:extLst>
          </p:cNvPr>
          <p:cNvCxnSpPr>
            <a:cxnSpLocks/>
          </p:cNvCxnSpPr>
          <p:nvPr/>
        </p:nvCxnSpPr>
        <p:spPr>
          <a:xfrm>
            <a:off x="220062" y="6423025"/>
            <a:ext cx="11704382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80F3FC-B042-4B2D-B8A6-0D882E8C89AE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263" y="882000"/>
            <a:ext cx="11732718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795">
                <a:solidFill>
                  <a:srgbClr val="960136"/>
                </a:solidFill>
              </a:defRPr>
            </a:lvl1pPr>
            <a:lvl2pPr>
              <a:defRPr sz="1795">
                <a:solidFill>
                  <a:srgbClr val="960136"/>
                </a:solidFill>
              </a:defRPr>
            </a:lvl2pPr>
            <a:lvl3pPr>
              <a:defRPr sz="1795">
                <a:solidFill>
                  <a:srgbClr val="960136"/>
                </a:solidFill>
              </a:defRPr>
            </a:lvl3pPr>
            <a:lvl4pPr>
              <a:defRPr sz="1795">
                <a:solidFill>
                  <a:srgbClr val="960136"/>
                </a:solidFill>
              </a:defRPr>
            </a:lvl4pPr>
            <a:lvl5pPr>
              <a:defRPr sz="1795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48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23F028-FFBD-CF7B-2EDB-92524AB2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2E40AC-431B-5C5F-5212-807281067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969809-BFC4-5D63-2671-E2F04B114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1A296F-A779-4A53-7264-15072C576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141370-2DEA-8A69-E381-06BE4A79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5363B0-E266-5012-2A20-AA59AB3B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5876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64EF6B-C229-49C2-84CC-E896584A5B0F}"/>
              </a:ext>
            </a:extLst>
          </p:cNvPr>
          <p:cNvCxnSpPr>
            <a:cxnSpLocks/>
          </p:cNvCxnSpPr>
          <p:nvPr/>
        </p:nvCxnSpPr>
        <p:spPr>
          <a:xfrm>
            <a:off x="220062" y="6423025"/>
            <a:ext cx="11704382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0A2376-3C01-4250-B77E-0EF9BF8E5A3A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2"/>
            <a:ext cx="11732718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795">
                <a:solidFill>
                  <a:srgbClr val="A75534"/>
                </a:solidFill>
              </a:defRPr>
            </a:lvl1pPr>
            <a:lvl2pPr>
              <a:defRPr sz="1795">
                <a:solidFill>
                  <a:srgbClr val="A75534"/>
                </a:solidFill>
              </a:defRPr>
            </a:lvl2pPr>
            <a:lvl3pPr>
              <a:defRPr sz="1795">
                <a:solidFill>
                  <a:srgbClr val="A75534"/>
                </a:solidFill>
              </a:defRPr>
            </a:lvl3pPr>
            <a:lvl4pPr>
              <a:defRPr sz="1795">
                <a:solidFill>
                  <a:srgbClr val="A75534"/>
                </a:solidFill>
              </a:defRPr>
            </a:lvl4pPr>
            <a:lvl5pPr>
              <a:defRPr sz="1795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239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21EEB4-36F1-4FF2-A848-487C2BDB8A96}"/>
              </a:ext>
            </a:extLst>
          </p:cNvPr>
          <p:cNvCxnSpPr>
            <a:cxnSpLocks/>
          </p:cNvCxnSpPr>
          <p:nvPr/>
        </p:nvCxnSpPr>
        <p:spPr>
          <a:xfrm>
            <a:off x="220062" y="6423025"/>
            <a:ext cx="11704382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164556-8B3D-43FC-BA7A-3E90AE4FFC63}"/>
              </a:ext>
            </a:extLst>
          </p:cNvPr>
          <p:cNvCxnSpPr/>
          <p:nvPr/>
        </p:nvCxnSpPr>
        <p:spPr>
          <a:xfrm>
            <a:off x="216896" y="882650"/>
            <a:ext cx="11737629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263" y="882192"/>
            <a:ext cx="11732718" cy="532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795">
                <a:solidFill>
                  <a:srgbClr val="1E3378"/>
                </a:solidFill>
              </a:defRPr>
            </a:lvl1pPr>
            <a:lvl2pPr>
              <a:defRPr sz="1795">
                <a:solidFill>
                  <a:srgbClr val="1E3378"/>
                </a:solidFill>
              </a:defRPr>
            </a:lvl2pPr>
            <a:lvl3pPr>
              <a:defRPr sz="1795">
                <a:solidFill>
                  <a:srgbClr val="1E3378"/>
                </a:solidFill>
              </a:defRPr>
            </a:lvl3pPr>
            <a:lvl4pPr>
              <a:defRPr sz="1795">
                <a:solidFill>
                  <a:srgbClr val="1E3378"/>
                </a:solidFill>
              </a:defRPr>
            </a:lvl4pPr>
            <a:lvl5pPr>
              <a:defRPr sz="1795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83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F2482-C7CB-D338-AE7F-BBCB8992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FA1986-DB20-9E47-C75F-EDE9ABC73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023F39-AE31-B97B-BD2B-A20B13817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816C096-00EA-8913-D14B-14094F197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9496D87-8520-6D5E-6CEA-9E5C04C91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67FB44C-165B-E8B2-3367-A3489E5FC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51B6AB9-13F9-CB17-C35B-B50FDE80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45DD15-90FC-4A6F-2618-EAF501A9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48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762528-2851-C393-F0C7-1CC6B51A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131C733-A2C5-7914-0C37-1134D08C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D852AF2-185F-E9DF-3AD6-392CD00E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C7FE41-0615-DD30-B5C3-EE66AC26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48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8EE198F-D627-F061-B7B1-E9650974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46875F9-88BE-1B89-3911-C2DF05C3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2B15CD-FD03-D06E-C468-683A16EB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68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461A71-4B42-76FB-5B3A-43076D86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98FD51-38FB-1788-989D-B133631CE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17C807-E43B-CE16-373B-6519F594B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4E1B63-1684-57A3-682D-56F088A9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555180-C724-4D0A-C67F-E7243DC1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09C3A7-7704-A295-F813-C37C444F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5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B81FB-2AD9-F7D0-C630-0903A7B7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4F57361-4148-18EB-62DB-B310C35DD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004B33-150A-E293-DB4D-3057780C6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A6C25C-FA2F-79E0-AA3A-718FEB28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B210-FCB4-4531-BD7B-E29036ED488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61818D-6CE3-12AE-3659-CDD03697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18FB08-87D2-2C5E-E437-7020B8A6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5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2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1.em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3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75C24E4-283A-0842-7E05-A6C78C49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69564E-C241-2882-CDA4-F922B511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FCE78C-72EA-975F-0C17-C74B58DAC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B210-FCB4-4531-BD7B-E29036ED488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66E51D-D5AB-16FC-CE76-391D0F434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41D11D-A1D6-5116-3B16-34A8E080C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0BDB1-7749-4815-ABFF-E6BE59E1BED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6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MOS18_PPT2_in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715"/>
          </a:xfrm>
          <a:prstGeom prst="rect">
            <a:avLst/>
          </a:prstGeom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400" y="1238806"/>
            <a:ext cx="11664000" cy="48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770885" y="447363"/>
            <a:ext cx="668866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067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782" y="214287"/>
            <a:ext cx="9566461" cy="543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0"/>
            <a:ext cx="12192000" cy="488951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220801" y="6107603"/>
            <a:ext cx="264591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67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1067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8593741" y="6107603"/>
            <a:ext cx="340734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067" noProof="1">
                <a:solidFill>
                  <a:schemeClr val="bg2"/>
                </a:solidFill>
              </a:rPr>
              <a:t>Author | ATMOS-2018 | 26/11/2018 | Slide  </a:t>
            </a:r>
            <a:fld id="{74715171-953B-462A-B427-D01C79F554CB}" type="slidenum">
              <a:rPr lang="en-GB" sz="1067" noProof="1" smtClean="0">
                <a:solidFill>
                  <a:schemeClr val="bg2"/>
                </a:solidFill>
              </a:rPr>
              <a:t>‹N›</a:t>
            </a:fld>
            <a:endParaRPr lang="en-GB" sz="1067" noProof="1">
              <a:solidFill>
                <a:schemeClr val="bg2"/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229692" y="6544010"/>
            <a:ext cx="9102221" cy="148692"/>
            <a:chOff x="172269" y="6621494"/>
            <a:chExt cx="6826666" cy="111519"/>
          </a:xfrm>
        </p:grpSpPr>
        <p:pic>
          <p:nvPicPr>
            <p:cNvPr id="35" name="Picture 34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10383890" y="208265"/>
            <a:ext cx="1613941" cy="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9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933" b="0" dirty="0" smtClean="0">
          <a:solidFill>
            <a:schemeClr val="bg1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9pPr>
    </p:titleStyle>
    <p:bodyStyle>
      <a:lvl1pPr marL="0" indent="-45718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107997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87675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67353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347031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4639617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6pPr>
      <a:lvl7pPr marL="5249202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7pPr>
      <a:lvl8pPr marL="5858787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8pPr>
      <a:lvl9pPr marL="6468372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AAC2-86E8-4A75-B263-287BB877CD4A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0352D-95D7-4133-BC15-990B64C58D5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9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>
            <a:extLst>
              <a:ext uri="{FF2B5EF4-FFF2-40B4-BE49-F238E27FC236}">
                <a16:creationId xmlns:a16="http://schemas.microsoft.com/office/drawing/2014/main" id="{9E541D73-6D1F-4AA4-A38D-2AF93BC76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05" y="447675"/>
            <a:ext cx="668889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0" dirty="0"/>
          </a:p>
        </p:txBody>
      </p:sp>
      <p:sp>
        <p:nvSpPr>
          <p:cNvPr id="3075" name="Rectangle 6">
            <a:extLst>
              <a:ext uri="{FF2B5EF4-FFF2-40B4-BE49-F238E27FC236}">
                <a16:creationId xmlns:a16="http://schemas.microsoft.com/office/drawing/2014/main" id="{D570C996-6C2D-42FC-B34D-E259C5CFD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311" y="155575"/>
            <a:ext cx="1008163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FC0B1E88-8E05-4117-A917-A1968C7B1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478" y="882650"/>
            <a:ext cx="1173288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D2DC4CCD-0740-460E-BF02-77D04522C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05" y="447675"/>
            <a:ext cx="668889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770" dirty="0"/>
          </a:p>
        </p:txBody>
      </p:sp>
      <p:sp>
        <p:nvSpPr>
          <p:cNvPr id="3078" name="Text Box 38">
            <a:extLst>
              <a:ext uri="{FF2B5EF4-FFF2-40B4-BE49-F238E27FC236}">
                <a16:creationId xmlns:a16="http://schemas.microsoft.com/office/drawing/2014/main" id="{9229DF3A-FB52-4684-A5C2-A5C99F604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62" y="6202363"/>
            <a:ext cx="121904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798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9" name="Text Box 34">
            <a:extLst>
              <a:ext uri="{FF2B5EF4-FFF2-40B4-BE49-F238E27FC236}">
                <a16:creationId xmlns:a16="http://schemas.microsoft.com/office/drawing/2014/main" id="{606C3E97-5A25-49E6-B6EF-6892F202A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2550" y="6202364"/>
            <a:ext cx="290311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0AEF5B6A-433E-4CF4-A2FD-67F73F4DB0AE}" type="slidenum">
              <a:rPr altLang="en-US" sz="798" noProof="1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</a:pPr>
              <a:t>‹N›</a:t>
            </a:fld>
            <a:endParaRPr lang="en-GB" altLang="en-US" sz="798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5D9CDE-0473-44FD-BC6C-F964C1F1CF0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48" y="6438900"/>
            <a:ext cx="10157625" cy="419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2B2E97-5D7B-47B5-BBFA-4E10B5AA9C0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258" y="-2"/>
            <a:ext cx="1684494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74CE83-21FF-4225-955E-8C5393F5773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959" y="6438900"/>
            <a:ext cx="2013793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2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lang="en-GB" sz="2992" b="1" dirty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2992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2992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2992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2992" b="1">
          <a:solidFill>
            <a:srgbClr val="00324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39824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6pPr>
      <a:lvl7pPr marL="879649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7pPr>
      <a:lvl8pPr marL="1319473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8pPr>
      <a:lvl9pPr marL="1759297" algn="l" rtl="0" fontAlgn="base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9pPr>
    </p:titleStyle>
    <p:bodyStyle>
      <a:lvl1pPr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78941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364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28354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US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03061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altLang="en-US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47552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6pPr>
      <a:lvl7pPr marL="3787376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7pPr>
      <a:lvl8pPr marL="4227201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8pPr>
      <a:lvl9pPr marL="4667025" indent="-403172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824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649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473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929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9122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94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771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8595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ecmwf.int/en/elibrary/81324-final-report-study-assess-earth-observation-small-satellites-and-their-prospects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vern.polito.it/" TargetMode="Externa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0" y="367163"/>
            <a:ext cx="12192000" cy="214743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lvl="0" algn="ctr">
              <a:defRPr/>
            </a:pPr>
            <a:r>
              <a:rPr lang="en-US" sz="4200" b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200" b="1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  <a:r>
              <a:rPr lang="en-US" sz="4200" b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en-US" sz="4200" b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Radar </a:t>
            </a:r>
            <a:r>
              <a:rPr lang="en-US" sz="4200" b="1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Nephoscope</a:t>
            </a:r>
            <a:r>
              <a:rPr lang="en-US" sz="4200" b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(WIVERN): a candidate mission for the ESA Earth Explorer 11</a:t>
            </a:r>
            <a:endParaRPr kumimoji="0" lang="en-GB" sz="4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1922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0" lvl="2" indent="-514350" algn="ctr">
              <a:buAutoNum type="alphaUcPeriod"/>
              <a:defRPr/>
            </a:pPr>
            <a:r>
              <a:rPr lang="it-IT" sz="3400" b="1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Battaglia</a:t>
            </a:r>
            <a:r>
              <a:rPr lang="it-IT" sz="3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A. Illingworth, F. Tridon, </a:t>
            </a:r>
            <a:r>
              <a:rPr lang="it-IT" sz="3600" dirty="0"/>
              <a:t>A. Rizik, P. Martire,  F. Scarsi, M.</a:t>
            </a:r>
            <a:r>
              <a:rPr lang="fr-FR" sz="3600" dirty="0"/>
              <a:t>Pourshamsi</a:t>
            </a:r>
            <a:r>
              <a:rPr lang="it-IT" sz="3600" dirty="0"/>
              <a:t> and ESA MAG team</a:t>
            </a: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EA43AD5-6BFF-442D-8DDD-8BA71765A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93" y="3219279"/>
            <a:ext cx="3507421" cy="113877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93B18E8-B704-466E-BC88-0816851C6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6" y="2913957"/>
            <a:ext cx="4400623" cy="195583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05DBE43-B744-4E75-A2DA-1900D0536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898" y="206476"/>
            <a:ext cx="875404" cy="83074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D1BEEF2-F933-489E-8ACE-91DD691D3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4921" y="3840543"/>
            <a:ext cx="2377646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887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11" y="170062"/>
            <a:ext cx="10081633" cy="552487"/>
          </a:xfrm>
        </p:spPr>
        <p:txBody>
          <a:bodyPr/>
          <a:lstStyle/>
          <a:p>
            <a:r>
              <a:rPr lang="en-US" dirty="0"/>
              <a:t>WIVERN: new </a:t>
            </a:r>
            <a:r>
              <a:rPr lang="en-GB" altLang="en-US" dirty="0"/>
              <a:t>observation concept</a:t>
            </a:r>
            <a:endParaRPr lang="en-GB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9064D52A-E6F2-C305-3AD8-A961AC049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0029"/>
            <a:ext cx="6946490" cy="5461661"/>
          </a:xfrm>
        </p:spPr>
        <p:txBody>
          <a:bodyPr/>
          <a:lstStyle/>
          <a:p>
            <a:pPr marL="284978" indent="-284978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GB" altLang="en-US" b="1" dirty="0">
                <a:solidFill>
                  <a:schemeClr val="tx1"/>
                </a:solidFill>
                <a:latin typeface="+mn-lt"/>
              </a:rPr>
              <a:t>WIVERN will have a single instrument</a:t>
            </a:r>
            <a:r>
              <a:rPr lang="en-GB" altLang="en-US" dirty="0">
                <a:solidFill>
                  <a:schemeClr val="tx1"/>
                </a:solidFill>
                <a:latin typeface="+mn-lt"/>
              </a:rPr>
              <a:t>: a conically scanning </a:t>
            </a:r>
            <a:r>
              <a:rPr lang="en-GB" altLang="en-US" sz="1596" dirty="0">
                <a:solidFill>
                  <a:schemeClr val="tx1"/>
                </a:solidFill>
                <a:latin typeface="+mn-lt"/>
              </a:rPr>
              <a:t>dual-polarisation 94GHz Doppler (W-band) radar with a 3m diameter antenna  sampling an 800km wide swath with 640m vertical resolution. </a:t>
            </a:r>
          </a:p>
          <a:p>
            <a:pPr marL="284978" indent="-284978" algn="just">
              <a:spcBef>
                <a:spcPts val="0"/>
              </a:spcBef>
              <a:buFont typeface="Wingdings" pitchFamily="2" charset="2"/>
              <a:buChar char="v"/>
            </a:pPr>
            <a:endParaRPr lang="en-GB" altLang="en-US" sz="1596" b="1" dirty="0">
              <a:solidFill>
                <a:schemeClr val="tx1"/>
              </a:solidFill>
              <a:latin typeface="+mn-lt"/>
            </a:endParaRPr>
          </a:p>
          <a:p>
            <a:pPr marL="284978" indent="-284978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GB" altLang="en-US" sz="1596" b="1" dirty="0">
                <a:solidFill>
                  <a:schemeClr val="tx1"/>
                </a:solidFill>
                <a:latin typeface="+mn-lt"/>
              </a:rPr>
              <a:t>Doppler velocity is derived from the phase shift of the returns from successive pulses</a:t>
            </a:r>
            <a:r>
              <a:rPr lang="en-GB" altLang="en-US" sz="1596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1596" b="1" dirty="0">
                <a:solidFill>
                  <a:schemeClr val="tx1"/>
                </a:solidFill>
                <a:latin typeface="+mn-lt"/>
              </a:rPr>
              <a:t>with polarisation diversity</a:t>
            </a:r>
            <a:r>
              <a:rPr lang="en-GB" altLang="en-US" sz="1596" dirty="0">
                <a:solidFill>
                  <a:schemeClr val="tx1"/>
                </a:solidFill>
                <a:latin typeface="+mn-lt"/>
              </a:rPr>
              <a:t>. A folding velocity of 40m/s is achieved by sending H&amp;V pulses separated by </a:t>
            </a:r>
            <a:r>
              <a:rPr lang="en-GB" altLang="en-US" sz="1596" dirty="0">
                <a:solidFill>
                  <a:schemeClr val="tx1"/>
                </a:solidFill>
                <a:latin typeface="Symbol" pitchFamily="2" charset="2"/>
              </a:rPr>
              <a:t>20m</a:t>
            </a:r>
            <a:r>
              <a:rPr lang="en-GB" altLang="en-US" sz="1596" dirty="0">
                <a:solidFill>
                  <a:schemeClr val="tx1"/>
                </a:solidFill>
                <a:latin typeface="+mn-lt"/>
              </a:rPr>
              <a:t>s, close enough to beat the fast decorrelation time of atmospheric targets while keeping unambiguous ranges long enough to sample the troposphere.</a:t>
            </a:r>
          </a:p>
          <a:p>
            <a:pPr marL="284978" indent="-284978" algn="just">
              <a:spcBef>
                <a:spcPts val="0"/>
              </a:spcBef>
              <a:buFont typeface="Wingdings" pitchFamily="2" charset="2"/>
              <a:buChar char="v"/>
            </a:pPr>
            <a:endParaRPr lang="en-GB" altLang="en-US" sz="1596" dirty="0">
              <a:solidFill>
                <a:schemeClr val="tx1"/>
              </a:solidFill>
              <a:latin typeface="+mn-lt"/>
            </a:endParaRPr>
          </a:p>
          <a:p>
            <a:pPr marL="284978" indent="-284978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GB" altLang="en-US" sz="1596" b="1" dirty="0">
                <a:solidFill>
                  <a:schemeClr val="tx1"/>
                </a:solidFill>
                <a:latin typeface="+mn-lt"/>
              </a:rPr>
              <a:t>Extensive tests with ground based/airborne 94GHz radars have confirmed </a:t>
            </a:r>
            <a:r>
              <a:rPr lang="en-GB" altLang="en-US" sz="1596" dirty="0">
                <a:solidFill>
                  <a:schemeClr val="tx1"/>
                </a:solidFill>
                <a:latin typeface="+mn-lt"/>
              </a:rPr>
              <a:t>that accurate velocities are obtained using  H-V pulse pairs.</a:t>
            </a:r>
          </a:p>
          <a:p>
            <a:pPr marL="284978" indent="-284978" algn="just">
              <a:spcBef>
                <a:spcPts val="0"/>
              </a:spcBef>
              <a:buFont typeface="Wingdings" pitchFamily="2" charset="2"/>
              <a:buChar char="v"/>
            </a:pPr>
            <a:endParaRPr lang="en-GB" altLang="en-US" sz="1596" dirty="0">
              <a:solidFill>
                <a:schemeClr val="tx1"/>
              </a:solidFill>
              <a:latin typeface="+mn-lt"/>
            </a:endParaRPr>
          </a:p>
          <a:p>
            <a:pPr marL="284978" indent="-284978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GB" altLang="en-US" sz="1596" b="1" dirty="0">
                <a:solidFill>
                  <a:srgbClr val="003249"/>
                </a:solidFill>
                <a:latin typeface="Arial" panose="020B0604020202020204"/>
              </a:rPr>
              <a:t>WIVERN will have a radiometric mode, to measure the upwelling 94GHz radiation with global coverage and unprecedented high spatial </a:t>
            </a:r>
            <a:r>
              <a:rPr lang="en-GB" altLang="en-US" sz="1596" dirty="0">
                <a:solidFill>
                  <a:srgbClr val="003249"/>
                </a:solidFill>
                <a:latin typeface="Arial" panose="020B0604020202020204"/>
              </a:rPr>
              <a:t>resolution (beam matched with the radar signal).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FDF351B4-C74F-4B45-93D4-35B66143BB2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" r="1699" b="3842"/>
          <a:stretch/>
        </p:blipFill>
        <p:spPr bwMode="auto">
          <a:xfrm>
            <a:off x="6946490" y="1056151"/>
            <a:ext cx="4951125" cy="3781319"/>
          </a:xfrm>
          <a:prstGeom prst="rect">
            <a:avLst/>
          </a:prstGeom>
          <a:ln w="349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B8E971A-E91B-466D-9418-3E6A96EEC3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24"/>
          <a:stretch/>
        </p:blipFill>
        <p:spPr>
          <a:xfrm>
            <a:off x="6946490" y="4428233"/>
            <a:ext cx="4951125" cy="19634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CC5CFE-9D21-44D7-ADC8-254F4B8835EA}"/>
              </a:ext>
            </a:extLst>
          </p:cNvPr>
          <p:cNvSpPr/>
          <p:nvPr/>
        </p:nvSpPr>
        <p:spPr>
          <a:xfrm>
            <a:off x="6884054" y="1056151"/>
            <a:ext cx="239039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Wolde et al., AMT 2018</a:t>
            </a:r>
          </a:p>
          <a:p>
            <a:pPr marL="0" marR="0" lvl="0" indent="0" algn="l" defTabSz="45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Illingworth et al., BAMS, 2018. </a:t>
            </a:r>
          </a:p>
          <a:p>
            <a:pPr marL="0" marR="0" lvl="0" indent="0" algn="l" defTabSz="45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Battaglia et al., IEEE TGRS, 2017</a:t>
            </a:r>
          </a:p>
          <a:p>
            <a:pPr defTabSz="457153">
              <a:defRPr/>
            </a:pPr>
            <a:r>
              <a:rPr lang="en-GB" sz="1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Battaglia et al., AMT, 2018, 2022, 2023</a:t>
            </a:r>
          </a:p>
          <a:p>
            <a:pPr marL="0" marR="0" lvl="0" indent="0" algn="l" defTabSz="45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437A89-32BC-4CEA-9D5D-14B0EE1C8028}"/>
              </a:ext>
            </a:extLst>
          </p:cNvPr>
          <p:cNvSpPr txBox="1"/>
          <p:nvPr/>
        </p:nvSpPr>
        <p:spPr>
          <a:xfrm>
            <a:off x="8161070" y="3949032"/>
            <a:ext cx="30949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>
                <a:solidFill>
                  <a:schemeClr val="bg1"/>
                </a:solidFill>
              </a:rPr>
              <a:t>www.wivern.polito.it</a:t>
            </a:r>
          </a:p>
        </p:txBody>
      </p:sp>
    </p:spTree>
    <p:extLst>
      <p:ext uri="{BB962C8B-B14F-4D97-AF65-F5344CB8AC3E}">
        <p14:creationId xmlns:p14="http://schemas.microsoft.com/office/powerpoint/2010/main" val="283314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clouds, nature&#10;&#10;Description automatically generated">
            <a:extLst>
              <a:ext uri="{FF2B5EF4-FFF2-40B4-BE49-F238E27FC236}">
                <a16:creationId xmlns:a16="http://schemas.microsoft.com/office/drawing/2014/main" id="{EC834603-D6D6-9072-22B4-963878EB8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481"/>
            <a:ext cx="12192000" cy="560417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11" y="170062"/>
            <a:ext cx="10081633" cy="552487"/>
          </a:xfrm>
        </p:spPr>
        <p:txBody>
          <a:bodyPr/>
          <a:lstStyle/>
          <a:p>
            <a:r>
              <a:rPr lang="en-US" dirty="0"/>
              <a:t>WIVERN: </a:t>
            </a:r>
            <a:r>
              <a:rPr lang="en-GB" altLang="en-US" dirty="0"/>
              <a:t>Science justification and objectives 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98448B-1CFD-FFFC-B081-B222C4E45CCA}"/>
              </a:ext>
            </a:extLst>
          </p:cNvPr>
          <p:cNvSpPr txBox="1"/>
          <p:nvPr/>
        </p:nvSpPr>
        <p:spPr>
          <a:xfrm>
            <a:off x="-56995" y="840799"/>
            <a:ext cx="12248995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GB" altLang="en-US" sz="1995" b="1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1974" indent="-341974" algn="just">
              <a:buAutoNum type="arabicParenR"/>
            </a:pPr>
            <a:r>
              <a:rPr lang="en-GB" altLang="en-US" sz="1995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Continuous improvement in Numerical Weather Prediction has been a quiet revolution</a:t>
            </a:r>
            <a:r>
              <a:rPr lang="en-GB" altLang="en-US" sz="19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 </a:t>
            </a:r>
            <a:r>
              <a:rPr lang="en-GB" sz="199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WIVERN</a:t>
            </a:r>
            <a:r>
              <a:rPr lang="en-GB" altLang="en-US" sz="199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with its Doppler radar will provide novel data for assimilation: the first global observations of vertical profiles of in-cloud winds, 94 GHz </a:t>
            </a:r>
            <a:r>
              <a:rPr lang="en-US" altLang="en-US" sz="199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radar reflectivity and brightness temperatures at the km scale over an 800km swath visiting each 20km by 20km area over the Earth about once a day. </a:t>
            </a:r>
            <a:r>
              <a:rPr lang="en-GB" altLang="en-US" sz="19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When combined with the Doppler lidar winds of Aeolus-2 (launch ~2030) NWP performance should improve further.</a:t>
            </a:r>
          </a:p>
          <a:p>
            <a:pPr marL="341974" indent="-341974" algn="just">
              <a:buAutoNum type="arabicParenR"/>
            </a:pPr>
            <a:endParaRPr lang="en-GB" altLang="en-US" sz="1995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1974" indent="-341974" algn="just">
              <a:buFontTx/>
              <a:buAutoNum type="arabicParenR"/>
            </a:pPr>
            <a:r>
              <a:rPr lang="en-GB" altLang="en-US" sz="1995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Global temperatures have already risen by 1</a:t>
            </a:r>
            <a:r>
              <a:rPr lang="en-GB" altLang="en-US" sz="1995" b="1" baseline="300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◦</a:t>
            </a:r>
            <a:r>
              <a:rPr lang="en-GB" altLang="en-US" sz="1995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</a:t>
            </a:r>
            <a:r>
              <a:rPr lang="en-GB" altLang="en-US" sz="19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 To understand the feedbacks in the energy and water cycle, associated changes in global winds, cloud cover and precipitation must be monitored. </a:t>
            </a:r>
            <a:r>
              <a:rPr lang="en-GB" altLang="en-US" sz="199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WIVERN will ensure continuation of </a:t>
            </a:r>
            <a:r>
              <a:rPr lang="en-GB" altLang="en-US" sz="1995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CloudSat&amp;EarthCARE</a:t>
            </a:r>
            <a:r>
              <a:rPr lang="en-GB" altLang="en-US" sz="199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global data sets from the year 2030 and establish the first wind climatological record. </a:t>
            </a:r>
          </a:p>
          <a:p>
            <a:pPr marL="341974" indent="-341974" algn="just">
              <a:buFontTx/>
              <a:buAutoNum type="arabicParenR"/>
            </a:pPr>
            <a:endParaRPr lang="en-GB" altLang="en-US" sz="1995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1974" indent="-341974" algn="just">
              <a:buFontTx/>
              <a:buAutoNum type="arabicParenR"/>
            </a:pPr>
            <a:r>
              <a:rPr lang="en-GB" altLang="en-US" sz="1995" b="1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Much rainfall results from convection which is currently NOT resolved in NWP and climate models.</a:t>
            </a:r>
            <a:r>
              <a:rPr lang="en-GB" altLang="en-US" sz="19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By 2030 they will explicitly model convection. </a:t>
            </a:r>
            <a:r>
              <a:rPr lang="en-GB" altLang="en-US" sz="199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WIVERN will </a:t>
            </a:r>
            <a:r>
              <a:rPr lang="en-GB" altLang="en-US" sz="1995" dirty="0">
                <a:solidFill>
                  <a:srgbClr val="27C8C7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observe </a:t>
            </a:r>
            <a:r>
              <a:rPr lang="en-US" altLang="en-US" sz="1995" dirty="0">
                <a:solidFill>
                  <a:srgbClr val="27C8C7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 statistical properties of convective motions at km-scale such as the spatial distribution and vertical extent of up and down draft and the link to clouds and the production of heavy rainfall</a:t>
            </a:r>
            <a:r>
              <a:rPr lang="en-GB" altLang="en-US" sz="1995" dirty="0">
                <a:solidFill>
                  <a:srgbClr val="27C8C7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en-US" sz="1995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which, will aid evaluation and improvement of these new models (EXPLORATORY).</a:t>
            </a:r>
          </a:p>
          <a:p>
            <a:pPr marL="341974" indent="-341974" algn="just">
              <a:buAutoNum type="arabicParenR" startAt="2"/>
            </a:pPr>
            <a:endParaRPr lang="en-GB" altLang="en-US" sz="1995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just"/>
            <a:endParaRPr lang="en-GB" altLang="en-US" sz="1995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1974" indent="-341974" algn="just">
              <a:buAutoNum type="arabicParenR" startAt="2"/>
            </a:pPr>
            <a:endParaRPr lang="en-GB" altLang="en-US" sz="1995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2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94" y="208884"/>
            <a:ext cx="10484292" cy="550980"/>
          </a:xfrm>
        </p:spPr>
        <p:txBody>
          <a:bodyPr>
            <a:normAutofit/>
          </a:bodyPr>
          <a:lstStyle/>
          <a:p>
            <a:r>
              <a:rPr lang="en-US" dirty="0"/>
              <a:t>WIVERN e</a:t>
            </a:r>
            <a:r>
              <a:rPr lang="en-GB" dirty="0" err="1"/>
              <a:t>nd</a:t>
            </a:r>
            <a:r>
              <a:rPr lang="en-GB" dirty="0"/>
              <a:t>-to-end simulator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FAABD7-9CDF-C1D3-198F-5567ABE948AF}"/>
              </a:ext>
            </a:extLst>
          </p:cNvPr>
          <p:cNvSpPr txBox="1"/>
          <p:nvPr/>
        </p:nvSpPr>
        <p:spPr>
          <a:xfrm>
            <a:off x="337452" y="4434164"/>
            <a:ext cx="1965080" cy="9515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19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96" spc="-5" dirty="0">
                <a:solidFill>
                  <a:srgbClr val="003249"/>
                </a:solidFill>
                <a:latin typeface="Verdana" panose="020B0604030504040204" pitchFamily="34" charset="0"/>
              </a:rPr>
              <a:t>  Winds  retrieved by  the simulator using ECMWF model winds.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9CD5B-8EFD-DA4A-8E50-8D6E939CAC63}"/>
              </a:ext>
            </a:extLst>
          </p:cNvPr>
          <p:cNvSpPr txBox="1"/>
          <p:nvPr/>
        </p:nvSpPr>
        <p:spPr>
          <a:xfrm>
            <a:off x="48917" y="2378435"/>
            <a:ext cx="2458202" cy="1381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19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96" spc="-5" dirty="0">
                <a:solidFill>
                  <a:srgbClr val="003249"/>
                </a:solidFill>
                <a:latin typeface="Verdana" panose="020B0604030504040204" pitchFamily="34" charset="0"/>
              </a:rPr>
              <a:t>WIVERN reflectivity</a:t>
            </a:r>
          </a:p>
          <a:p>
            <a:pPr algn="ctr" defTabSz="9119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96" spc="-5" dirty="0">
                <a:solidFill>
                  <a:srgbClr val="003249"/>
                </a:solidFill>
                <a:latin typeface="Verdana" panose="020B0604030504040204" pitchFamily="34" charset="0"/>
              </a:rPr>
              <a:t>reconstructed from </a:t>
            </a:r>
            <a:r>
              <a:rPr lang="en-GB" sz="1396" spc="-5" dirty="0" err="1">
                <a:solidFill>
                  <a:srgbClr val="003249"/>
                </a:solidFill>
                <a:latin typeface="Verdana" panose="020B0604030504040204" pitchFamily="34" charset="0"/>
              </a:rPr>
              <a:t>CloudSat</a:t>
            </a:r>
            <a:r>
              <a:rPr lang="en-GB" sz="1396" spc="-5" dirty="0">
                <a:solidFill>
                  <a:srgbClr val="003249"/>
                </a:solidFill>
                <a:latin typeface="Verdana" panose="020B0604030504040204" pitchFamily="34" charset="0"/>
              </a:rPr>
              <a:t> reflectivity. White vertical stripes: total attenuation of  the radar signal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0B3FB-35CA-1CFA-8FDA-942E31F4975B}"/>
              </a:ext>
            </a:extLst>
          </p:cNvPr>
          <p:cNvSpPr txBox="1"/>
          <p:nvPr/>
        </p:nvSpPr>
        <p:spPr>
          <a:xfrm>
            <a:off x="37996" y="1062613"/>
            <a:ext cx="12095427" cy="9193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755" tIns="44877" rIns="89755" bIns="44877" anchor="t">
            <a:spAutoFit/>
          </a:bodyPr>
          <a:lstStyle>
            <a:defPPr>
              <a:defRPr lang="en-GB"/>
            </a:defPPr>
            <a:lvl1pPr algn="just">
              <a:lnSpc>
                <a:spcPct val="100000"/>
              </a:lnSpc>
              <a:buNone/>
              <a:defRPr sz="1800" b="0" strike="noStrike" spc="-1">
                <a:solidFill>
                  <a:srgbClr val="003249"/>
                </a:solidFill>
                <a:latin typeface="Arial"/>
                <a:ea typeface="MS PGothic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r>
              <a:rPr lang="en-GB" sz="1795" dirty="0"/>
              <a:t>A simulator is under development to understand instrument performance (Battaglia et al., AMT 2018,2022). </a:t>
            </a:r>
          </a:p>
          <a:p>
            <a:r>
              <a:rPr lang="en-GB" sz="1795" dirty="0"/>
              <a:t>Example of reconstructed Wivern observations based on </a:t>
            </a:r>
            <a:r>
              <a:rPr lang="en-GB" sz="1795" dirty="0" err="1"/>
              <a:t>CloudSat</a:t>
            </a:r>
            <a:r>
              <a:rPr lang="en-GB" sz="1795" dirty="0"/>
              <a:t> measurements in hurricane Bill (22/8/2009) accounting for the slant sampling acquisition (increased attenuation, reduced clutter). </a:t>
            </a:r>
            <a:endParaRPr lang="en-NL" sz="1795" b="1" dirty="0">
              <a:solidFill>
                <a:srgbClr val="C00000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5C0B124-D50E-4F45-AD71-4C0E1EDBC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79" y="2183324"/>
            <a:ext cx="4957004" cy="371633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8F0C2EE-858F-438A-B69B-6D3F3FFCD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82" y="2276487"/>
            <a:ext cx="4787349" cy="3589144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7CBC78A-DD1C-4C88-8900-C54AFB8B1EA8}"/>
              </a:ext>
            </a:extLst>
          </p:cNvPr>
          <p:cNvSpPr txBox="1"/>
          <p:nvPr/>
        </p:nvSpPr>
        <p:spPr>
          <a:xfrm flipH="1">
            <a:off x="8744055" y="1897962"/>
            <a:ext cx="191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>
                <a:solidFill>
                  <a:srgbClr val="080808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CLOUDSAT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E305765-081E-4DB4-9619-372B4B5D9856}"/>
              </a:ext>
            </a:extLst>
          </p:cNvPr>
          <p:cNvSpPr txBox="1"/>
          <p:nvPr/>
        </p:nvSpPr>
        <p:spPr>
          <a:xfrm flipH="1">
            <a:off x="8896455" y="3917262"/>
            <a:ext cx="191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>
                <a:solidFill>
                  <a:srgbClr val="080808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ECMWF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0F7005B-FCC6-413A-9CB7-43D8681C5CC5}"/>
              </a:ext>
            </a:extLst>
          </p:cNvPr>
          <p:cNvSpPr txBox="1"/>
          <p:nvPr/>
        </p:nvSpPr>
        <p:spPr>
          <a:xfrm>
            <a:off x="3604431" y="1981932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rgbClr val="080808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WIVERN </a:t>
            </a:r>
            <a:r>
              <a:rPr lang="it-IT" b="1" dirty="0" err="1">
                <a:solidFill>
                  <a:srgbClr val="080808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simulated</a:t>
            </a:r>
            <a:endParaRPr lang="it-IT" b="1" dirty="0">
              <a:solidFill>
                <a:srgbClr val="080808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3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94" y="208884"/>
            <a:ext cx="10484292" cy="550980"/>
          </a:xfrm>
        </p:spPr>
        <p:txBody>
          <a:bodyPr>
            <a:normAutofit/>
          </a:bodyPr>
          <a:lstStyle/>
          <a:p>
            <a:r>
              <a:rPr lang="en-US" dirty="0"/>
              <a:t>WIVERN mission products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8F0C2EE-858F-438A-B69B-6D3F3FFCD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" y="1085850"/>
            <a:ext cx="6784385" cy="50863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E1D949-C19C-45F0-AEEB-BBCF6018B145}"/>
              </a:ext>
            </a:extLst>
          </p:cNvPr>
          <p:cNvSpPr txBox="1"/>
          <p:nvPr/>
        </p:nvSpPr>
        <p:spPr>
          <a:xfrm>
            <a:off x="7394681" y="4172152"/>
            <a:ext cx="4733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WIND FLAGSHIP PRODUCT</a:t>
            </a:r>
            <a:r>
              <a:rPr lang="it-IT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</a:t>
            </a:r>
            <a:r>
              <a:rPr lang="it-IT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after</a:t>
            </a:r>
            <a:r>
              <a:rPr lang="it-IT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C/S </a:t>
            </a:r>
            <a:r>
              <a:rPr lang="it-IT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flagging</a:t>
            </a:r>
            <a:r>
              <a:rPr lang="it-IT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few</a:t>
            </a:r>
            <a:r>
              <a:rPr lang="it-IT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corrections</a:t>
            </a:r>
            <a:r>
              <a:rPr lang="it-IT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for </a:t>
            </a:r>
            <a:r>
              <a:rPr lang="it-IT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mispointing</a:t>
            </a:r>
            <a:r>
              <a:rPr lang="it-IT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non </a:t>
            </a:r>
            <a:r>
              <a:rPr lang="it-IT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uniform</a:t>
            </a:r>
            <a:r>
              <a:rPr lang="it-IT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beam</a:t>
            </a:r>
            <a:r>
              <a:rPr lang="it-IT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filling</a:t>
            </a:r>
            <a:r>
              <a:rPr lang="it-IT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vertical</a:t>
            </a:r>
            <a:r>
              <a:rPr lang="it-IT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 </a:t>
            </a:r>
            <a:r>
              <a:rPr lang="it-IT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hydrometeor</a:t>
            </a:r>
            <a:r>
              <a:rPr lang="it-IT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terminal </a:t>
            </a:r>
            <a:r>
              <a:rPr lang="it-IT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velocity</a:t>
            </a:r>
            <a:r>
              <a:rPr lang="it-IT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), </a:t>
            </a:r>
            <a:r>
              <a:rPr lang="it-IT" dirty="0" err="1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directly</a:t>
            </a:r>
            <a:r>
              <a:rPr lang="it-IT" dirty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used</a:t>
            </a:r>
            <a:r>
              <a:rPr lang="it-IT" dirty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in data </a:t>
            </a:r>
            <a:r>
              <a:rPr lang="it-IT" dirty="0" err="1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assimilation</a:t>
            </a:r>
            <a:endParaRPr lang="it-IT" dirty="0">
              <a:solidFill>
                <a:srgbClr val="0000FF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D1EDD61B-8D4C-442E-A4FB-F3883CA3E1F2}"/>
              </a:ext>
            </a:extLst>
          </p:cNvPr>
          <p:cNvSpPr/>
          <p:nvPr/>
        </p:nvSpPr>
        <p:spPr>
          <a:xfrm>
            <a:off x="6148337" y="1767566"/>
            <a:ext cx="1132043" cy="9525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4E55F2CD-CD42-4904-92A4-49885ABC440F}"/>
              </a:ext>
            </a:extLst>
          </p:cNvPr>
          <p:cNvSpPr/>
          <p:nvPr/>
        </p:nvSpPr>
        <p:spPr>
          <a:xfrm>
            <a:off x="6262637" y="4434566"/>
            <a:ext cx="1132043" cy="952500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56E50B4-FA28-4711-9780-E24E71E0698E}"/>
              </a:ext>
            </a:extLst>
          </p:cNvPr>
          <p:cNvSpPr txBox="1"/>
          <p:nvPr/>
        </p:nvSpPr>
        <p:spPr>
          <a:xfrm>
            <a:off x="7458562" y="1634418"/>
            <a:ext cx="4733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CLOUD and PRECIPITATION PRODUCT </a:t>
            </a:r>
            <a:r>
              <a:rPr lang="it-IT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based</a:t>
            </a:r>
            <a:r>
              <a:rPr lang="it-IT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on the heritage of </a:t>
            </a:r>
            <a:r>
              <a:rPr lang="it-IT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CloudSat</a:t>
            </a:r>
            <a:r>
              <a:rPr lang="it-IT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and EarthCARE cloud profiling </a:t>
            </a:r>
            <a:r>
              <a:rPr lang="it-IT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radars</a:t>
            </a:r>
            <a:r>
              <a:rPr lang="it-IT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it-IT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but</a:t>
            </a:r>
            <a:r>
              <a:rPr lang="it-IT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with 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30-40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times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better sampling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57DCB8-03E0-4D51-A3EF-423EEB0045B3}"/>
              </a:ext>
            </a:extLst>
          </p:cNvPr>
          <p:cNvSpPr txBox="1"/>
          <p:nvPr/>
        </p:nvSpPr>
        <p:spPr>
          <a:xfrm>
            <a:off x="6296762" y="2043217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+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</a:t>
            </a:r>
            <a:r>
              <a:rPr lang="it-IT" b="1" baseline="-25000" dirty="0" err="1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83C87A6-6AF7-4EBE-BE29-B750F0E74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87" y="1012384"/>
            <a:ext cx="3815493" cy="285998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510413-4B29-48AB-8724-CC29096F8DDA}"/>
              </a:ext>
            </a:extLst>
          </p:cNvPr>
          <p:cNvSpPr txBox="1"/>
          <p:nvPr/>
        </p:nvSpPr>
        <p:spPr>
          <a:xfrm>
            <a:off x="8504201" y="831674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But</a:t>
            </a:r>
            <a:r>
              <a:rPr lang="it-IT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tricky</a:t>
            </a:r>
            <a:r>
              <a:rPr lang="it-IT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sampling</a:t>
            </a:r>
          </a:p>
        </p:txBody>
      </p:sp>
    </p:spTree>
    <p:extLst>
      <p:ext uri="{BB962C8B-B14F-4D97-AF65-F5344CB8AC3E}">
        <p14:creationId xmlns:p14="http://schemas.microsoft.com/office/powerpoint/2010/main" val="24828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94" y="208884"/>
            <a:ext cx="10484292" cy="5509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Expected number of daily winds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0B3FB-35CA-1CFA-8FDA-942E31F4975B}"/>
              </a:ext>
            </a:extLst>
          </p:cNvPr>
          <p:cNvSpPr txBox="1"/>
          <p:nvPr/>
        </p:nvSpPr>
        <p:spPr>
          <a:xfrm>
            <a:off x="37996" y="1062613"/>
            <a:ext cx="12095427" cy="19988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755" tIns="44877" rIns="89755" bIns="44877" anchor="t">
            <a:spAutoFit/>
          </a:bodyPr>
          <a:lstStyle>
            <a:defPPr>
              <a:defRPr lang="en-GB"/>
            </a:defPPr>
            <a:lvl1pPr algn="just">
              <a:lnSpc>
                <a:spcPct val="100000"/>
              </a:lnSpc>
              <a:buNone/>
              <a:defRPr sz="1800" b="0" strike="noStrike" spc="-1">
                <a:solidFill>
                  <a:srgbClr val="003249"/>
                </a:solidFill>
                <a:latin typeface="Arial"/>
                <a:ea typeface="MS PGothic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When applied to the </a:t>
            </a:r>
            <a:r>
              <a:rPr kumimoji="0" lang="en-GB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CloudSat</a:t>
            </a: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database, analysis</a:t>
            </a: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 </a:t>
            </a: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indicates </a:t>
            </a: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MS PGothic"/>
                <a:cs typeface="+mn-cs"/>
              </a:rPr>
              <a:t>that, with 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 single-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pulse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sensitivity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of –15 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dBZ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(green curve), 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10% of the time 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there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is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a cloud with Z 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exceeding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-15 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dBZ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at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20 km 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horizontal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resolution between 2 and 10 km, i.e. a 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wind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measurement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with 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less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than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2 m/s 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error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each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profile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 25 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wind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measurements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each</a:t>
            </a:r>
            <a:r>
              <a:rPr lang="it-IT" sz="20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second. </a:t>
            </a:r>
          </a:p>
          <a:p>
            <a:pPr lvl="0">
              <a:defRPr/>
            </a:pPr>
            <a:r>
              <a:rPr kumimoji="0" lang="en-GB" sz="22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MS PGothic"/>
                <a:cs typeface="+mn-cs"/>
              </a:rPr>
              <a:t>WIVERN will provide about 2 millions accurate winds daily at 20 km horizontal and 650 m vertical resolutions.</a:t>
            </a:r>
            <a:endParaRPr kumimoji="0" lang="en-NL" sz="2200" b="1" i="0" u="none" strike="noStrike" kern="1200" cap="none" spc="-1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MS PGothic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2BD28C9-DB8F-4A1D-809B-59D31ED2E393}"/>
              </a:ext>
            </a:extLst>
          </p:cNvPr>
          <p:cNvSpPr txBox="1"/>
          <p:nvPr/>
        </p:nvSpPr>
        <p:spPr>
          <a:xfrm>
            <a:off x="8660502" y="3307375"/>
            <a:ext cx="34696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err="1">
                <a:solidFill>
                  <a:srgbClr val="0000FF"/>
                </a:solidFill>
                <a:latin typeface="+mj-lt"/>
                <a:ea typeface="MS PGothic" pitchFamily="34" charset="-128"/>
                <a:cs typeface="Arial" panose="020B0604020202020204" pitchFamily="34" charset="0"/>
              </a:rPr>
              <a:t>Touchstones</a:t>
            </a:r>
            <a:endParaRPr lang="it-IT" sz="2200" dirty="0">
              <a:solidFill>
                <a:srgbClr val="0000FF"/>
              </a:solidFill>
              <a:latin typeface="+mj-lt"/>
              <a:ea typeface="MS PGothic" pitchFamily="34" charset="-128"/>
              <a:cs typeface="Arial" panose="020B0604020202020204" pitchFamily="34" charset="0"/>
            </a:endParaRPr>
          </a:p>
          <a:p>
            <a:pPr algn="ctr"/>
            <a:endParaRPr lang="it-IT" sz="1200" dirty="0">
              <a:solidFill>
                <a:srgbClr val="0000FF"/>
              </a:solidFill>
              <a:latin typeface="+mj-lt"/>
              <a:ea typeface="MS PGothic" pitchFamily="34" charset="-128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0000FF"/>
                </a:solidFill>
                <a:latin typeface="+mj-lt"/>
              </a:rPr>
              <a:t>Atmospheric Motion Vectors</a:t>
            </a:r>
            <a:r>
              <a:rPr lang="en-GB" dirty="0">
                <a:latin typeface="+mj-lt"/>
              </a:rPr>
              <a:t>: ~7M/day, 300k/day DA</a:t>
            </a:r>
          </a:p>
          <a:p>
            <a:pPr algn="ctr"/>
            <a:r>
              <a:rPr lang="en-GB" dirty="0">
                <a:latin typeface="+mj-lt"/>
              </a:rPr>
              <a:t>(error ~4m/s)</a:t>
            </a:r>
          </a:p>
          <a:p>
            <a:pPr algn="ctr"/>
            <a:r>
              <a:rPr lang="en-GB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Aircrafts</a:t>
            </a:r>
            <a:r>
              <a:rPr lang="en-GB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1 M/day, 360K/day DA</a:t>
            </a:r>
          </a:p>
          <a:p>
            <a:pPr algn="ctr"/>
            <a:r>
              <a:rPr lang="en-US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(error 2.0m/s)</a:t>
            </a:r>
          </a:p>
          <a:p>
            <a:r>
              <a:rPr lang="en-GB" dirty="0">
                <a:solidFill>
                  <a:srgbClr val="0000FF"/>
                </a:solidFill>
              </a:rPr>
              <a:t>ADM Aeolus</a:t>
            </a:r>
            <a:r>
              <a:rPr lang="en-GB" dirty="0"/>
              <a:t>: </a:t>
            </a:r>
            <a:r>
              <a:rPr lang="it-IT" dirty="0"/>
              <a:t>130,000 </a:t>
            </a:r>
            <a:r>
              <a:rPr lang="it-IT" dirty="0" err="1"/>
              <a:t>Rayleigh</a:t>
            </a:r>
            <a:r>
              <a:rPr lang="it-IT" dirty="0"/>
              <a:t> 	(89 km) &amp; 50,000 Mie-	</a:t>
            </a:r>
            <a:r>
              <a:rPr lang="it-IT" dirty="0" err="1"/>
              <a:t>cloudy</a:t>
            </a:r>
            <a:r>
              <a:rPr lang="it-IT" dirty="0"/>
              <a:t> (12 km) in DA</a:t>
            </a:r>
            <a:endParaRPr lang="en-GB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5203DF1-614E-4F92-A2A6-849878E39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4" y="3067050"/>
            <a:ext cx="8334661" cy="33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>
            <a:extLst>
              <a:ext uri="{FF2B5EF4-FFF2-40B4-BE49-F238E27FC236}">
                <a16:creationId xmlns:a16="http://schemas.microsoft.com/office/drawing/2014/main" id="{1BC47921-CC90-340E-3129-6608B1F5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11" y="170191"/>
            <a:ext cx="10081234" cy="55217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/>
              <a:t>WIVERN impact on data assimilation</a:t>
            </a:r>
            <a:endParaRPr lang="en-GB" b="0" spc="-1" dirty="0">
              <a:solidFill>
                <a:srgbClr val="003249"/>
              </a:solidFill>
              <a:latin typeface="Verdana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D7FB7C03-FEBE-391A-000F-E2451842AD77}"/>
              </a:ext>
            </a:extLst>
          </p:cNvPr>
          <p:cNvSpPr/>
          <p:nvPr/>
        </p:nvSpPr>
        <p:spPr>
          <a:xfrm>
            <a:off x="181274" y="1017638"/>
            <a:ext cx="12001163" cy="9193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755" tIns="44877" rIns="89755" bIns="44877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en-GB" sz="1795" spc="-1" dirty="0">
                <a:solidFill>
                  <a:srgbClr val="003249"/>
                </a:solidFill>
                <a:latin typeface="Arial"/>
                <a:ea typeface="MS PGothic"/>
              </a:rPr>
              <a:t>WIVERN observations of in–cloud winds when combined with the winds from the </a:t>
            </a:r>
            <a:r>
              <a:rPr lang="en-GB" sz="1795" spc="-1" dirty="0">
                <a:solidFill>
                  <a:srgbClr val="7030A0"/>
                </a:solidFill>
                <a:latin typeface="Arial"/>
                <a:ea typeface="MS PGothic"/>
              </a:rPr>
              <a:t>clear air </a:t>
            </a:r>
            <a:r>
              <a:rPr lang="en-GB" sz="1795" spc="-1" dirty="0">
                <a:solidFill>
                  <a:srgbClr val="003249"/>
                </a:solidFill>
                <a:latin typeface="Arial"/>
                <a:ea typeface="MS PGothic"/>
              </a:rPr>
              <a:t>and </a:t>
            </a:r>
            <a:r>
              <a:rPr lang="en-GB" sz="1795" spc="-1" dirty="0">
                <a:solidFill>
                  <a:srgbClr val="00B050"/>
                </a:solidFill>
                <a:latin typeface="Arial"/>
                <a:ea typeface="MS PGothic"/>
              </a:rPr>
              <a:t>thin clouds </a:t>
            </a:r>
            <a:r>
              <a:rPr lang="en-GB" sz="1795" spc="-1" dirty="0">
                <a:solidFill>
                  <a:srgbClr val="003249"/>
                </a:solidFill>
                <a:latin typeface="Arial"/>
                <a:ea typeface="MS PGothic"/>
              </a:rPr>
              <a:t>from the Doppler lidar on the recently approved Aeolus follow-on mission will produce a significant improvement </a:t>
            </a:r>
            <a:r>
              <a:rPr lang="en-GB" sz="1795" spc="-1">
                <a:solidFill>
                  <a:srgbClr val="003249"/>
                </a:solidFill>
                <a:latin typeface="Arial"/>
                <a:ea typeface="MS PGothic"/>
              </a:rPr>
              <a:t>in NWP forecast accuracy.</a:t>
            </a:r>
            <a:endParaRPr lang="fr-FR" sz="1795" spc="-1" dirty="0">
              <a:latin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916B81-377D-EDEB-DDF9-7A1A1694EEA1}"/>
              </a:ext>
            </a:extLst>
          </p:cNvPr>
          <p:cNvGrpSpPr/>
          <p:nvPr/>
        </p:nvGrpSpPr>
        <p:grpSpPr>
          <a:xfrm>
            <a:off x="6096000" y="2152651"/>
            <a:ext cx="5914727" cy="4078530"/>
            <a:chOff x="6528469" y="2492274"/>
            <a:chExt cx="5515100" cy="37465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3B24BD-2FF3-DB05-45AD-1B3327A9F2F9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6528469" y="2492274"/>
              <a:ext cx="5515100" cy="3746568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3" name="Groupe 7">
              <a:extLst>
                <a:ext uri="{FF2B5EF4-FFF2-40B4-BE49-F238E27FC236}">
                  <a16:creationId xmlns:a16="http://schemas.microsoft.com/office/drawing/2014/main" id="{51D9C220-7E0A-E2A8-67F8-3F9D4748AE41}"/>
                </a:ext>
              </a:extLst>
            </p:cNvPr>
            <p:cNvGrpSpPr/>
            <p:nvPr/>
          </p:nvGrpSpPr>
          <p:grpSpPr>
            <a:xfrm>
              <a:off x="7542120" y="5357600"/>
              <a:ext cx="4043160" cy="416520"/>
              <a:chOff x="7389720" y="5484600"/>
              <a:chExt cx="4043160" cy="416520"/>
            </a:xfrm>
          </p:grpSpPr>
          <p:pic>
            <p:nvPicPr>
              <p:cNvPr id="14" name="Google Shape;228;g1bb0d4534d3_5_0">
                <a:extLst>
                  <a:ext uri="{FF2B5EF4-FFF2-40B4-BE49-F238E27FC236}">
                    <a16:creationId xmlns:a16="http://schemas.microsoft.com/office/drawing/2014/main" id="{FF1CA774-3E48-346E-F8E5-A5F5244E418B}"/>
                  </a:ext>
                </a:extLst>
              </p:cNvPr>
              <p:cNvPicPr/>
              <p:nvPr/>
            </p:nvPicPr>
            <p:blipFill>
              <a:blip r:embed="rId4"/>
              <a:stretch/>
            </p:blipFill>
            <p:spPr>
              <a:xfrm>
                <a:off x="7389720" y="5484600"/>
                <a:ext cx="429120" cy="4165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5" name="Google Shape;229;g1bb0d4534d3_5_0">
                <a:extLst>
                  <a:ext uri="{FF2B5EF4-FFF2-40B4-BE49-F238E27FC236}">
                    <a16:creationId xmlns:a16="http://schemas.microsoft.com/office/drawing/2014/main" id="{3E197446-1F14-6393-E28B-0CA615584DB2}"/>
                  </a:ext>
                </a:extLst>
              </p:cNvPr>
              <p:cNvPicPr/>
              <p:nvPr/>
            </p:nvPicPr>
            <p:blipFill>
              <a:blip r:embed="rId5"/>
              <a:stretch/>
            </p:blipFill>
            <p:spPr>
              <a:xfrm>
                <a:off x="11150280" y="5560560"/>
                <a:ext cx="282600" cy="27432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F7FC163-F821-4F54-9B84-81B7A90100CF}"/>
              </a:ext>
            </a:extLst>
          </p:cNvPr>
          <p:cNvSpPr/>
          <p:nvPr/>
        </p:nvSpPr>
        <p:spPr>
          <a:xfrm>
            <a:off x="9563" y="2760745"/>
            <a:ext cx="5457787" cy="24179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algn="just">
              <a:lnSpc>
                <a:spcPct val="119000"/>
              </a:lnSpc>
              <a:spcBef>
                <a:spcPts val="319"/>
              </a:spcBef>
              <a:buClr>
                <a:srgbClr val="8197A6"/>
              </a:buClr>
            </a:pPr>
            <a:r>
              <a:rPr lang="en-CA" sz="1596" b="1" spc="-1" dirty="0">
                <a:solidFill>
                  <a:srgbClr val="003249"/>
                </a:solidFill>
                <a:latin typeface="Arial"/>
                <a:ea typeface="MS PGothic"/>
              </a:rPr>
              <a:t>Impact measured by a reduction of the </a:t>
            </a:r>
            <a:r>
              <a:rPr lang="en-GB" sz="1596" b="1" spc="-1" dirty="0">
                <a:solidFill>
                  <a:srgbClr val="003249"/>
                </a:solidFill>
                <a:ea typeface="MS PGothic"/>
              </a:rPr>
              <a:t>operational Ensemble Data Assimilation spread for the ARPEGE global NWP model </a:t>
            </a:r>
            <a:r>
              <a:rPr lang="en-CA" sz="1596" b="1" spc="-1" dirty="0">
                <a:solidFill>
                  <a:srgbClr val="003249"/>
                </a:solidFill>
                <a:latin typeface="Arial"/>
                <a:ea typeface="MS PGothic"/>
              </a:rPr>
              <a:t>at analysis time and other forecast ranges </a:t>
            </a:r>
            <a:r>
              <a:rPr lang="en-CA" sz="1596" b="1" i="1" spc="-1" dirty="0">
                <a:solidFill>
                  <a:srgbClr val="003249"/>
                </a:solidFill>
                <a:latin typeface="Arial"/>
                <a:ea typeface="MS PGothic"/>
              </a:rPr>
              <a:t>(</a:t>
            </a:r>
            <a:r>
              <a:rPr lang="en-CA" sz="1596" i="1" spc="-1" dirty="0">
                <a:latin typeface="Arial"/>
                <a:ea typeface="MS P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K.Lean, 2022</a:t>
            </a:r>
            <a:r>
              <a:rPr lang="en-CA" sz="1596" b="1" i="1" spc="-1" dirty="0">
                <a:latin typeface="Arial"/>
                <a:ea typeface="MS PGothic"/>
              </a:rPr>
              <a:t>).</a:t>
            </a:r>
          </a:p>
          <a:p>
            <a:pPr marL="285068" indent="-285068" algn="just">
              <a:lnSpc>
                <a:spcPct val="119000"/>
              </a:lnSpc>
              <a:spcBef>
                <a:spcPts val="319"/>
              </a:spcBef>
              <a:buClr>
                <a:srgbClr val="8197A6"/>
              </a:buClr>
              <a:buFont typeface="Wingdings" charset="2"/>
              <a:buChar char=""/>
            </a:pPr>
            <a:endParaRPr lang="fr-FR" sz="1596" spc="-1" dirty="0">
              <a:latin typeface="Arial"/>
            </a:endParaRPr>
          </a:p>
          <a:p>
            <a:pPr algn="just">
              <a:lnSpc>
                <a:spcPct val="119000"/>
              </a:lnSpc>
              <a:spcBef>
                <a:spcPts val="319"/>
              </a:spcBef>
              <a:buClr>
                <a:srgbClr val="8197A6"/>
              </a:buClr>
            </a:pPr>
            <a:r>
              <a:rPr lang="en-CA" sz="1596" b="1" spc="-1" dirty="0">
                <a:solidFill>
                  <a:srgbClr val="FF0000"/>
                </a:solidFill>
                <a:latin typeface="Arial"/>
                <a:ea typeface="MS PGothic"/>
              </a:rPr>
              <a:t>WIVERN has a significant positive impact on the reduction in EDA spread, especially in the lower troposphere (below 300 </a:t>
            </a:r>
            <a:r>
              <a:rPr lang="en-CA" sz="1596" b="1" spc="-1" dirty="0" err="1">
                <a:solidFill>
                  <a:srgbClr val="FF0000"/>
                </a:solidFill>
                <a:latin typeface="Arial"/>
                <a:ea typeface="MS PGothic"/>
              </a:rPr>
              <a:t>hPa</a:t>
            </a:r>
            <a:r>
              <a:rPr lang="en-CA" sz="1596" b="1" spc="-1" dirty="0">
                <a:solidFill>
                  <a:srgbClr val="FF0000"/>
                </a:solidFill>
                <a:latin typeface="Arial"/>
                <a:ea typeface="MS PGothic"/>
              </a:rPr>
              <a:t>).</a:t>
            </a:r>
            <a:endParaRPr lang="fr-FR" sz="1596" spc="-1" dirty="0">
              <a:solidFill>
                <a:srgbClr val="FF0000"/>
              </a:solidFill>
              <a:latin typeface="Arial"/>
            </a:endParaRPr>
          </a:p>
          <a:p>
            <a:pPr algn="just">
              <a:lnSpc>
                <a:spcPct val="119000"/>
              </a:lnSpc>
              <a:spcBef>
                <a:spcPts val="319"/>
              </a:spcBef>
              <a:tabLst>
                <a:tab pos="0" algn="l"/>
              </a:tabLst>
            </a:pPr>
            <a:endParaRPr lang="fr-FR" sz="1596" spc="-1" dirty="0">
              <a:latin typeface="Arial"/>
            </a:endParaRPr>
          </a:p>
          <a:p>
            <a:pPr algn="just">
              <a:lnSpc>
                <a:spcPct val="119000"/>
              </a:lnSpc>
              <a:spcBef>
                <a:spcPts val="319"/>
              </a:spcBef>
              <a:tabLst>
                <a:tab pos="0" algn="l"/>
              </a:tabLst>
            </a:pPr>
            <a:endParaRPr lang="fr-FR" sz="1596" spc="-1" dirty="0">
              <a:latin typeface="Arial"/>
            </a:endParaRPr>
          </a:p>
          <a:p>
            <a:pPr algn="just">
              <a:lnSpc>
                <a:spcPct val="119000"/>
              </a:lnSpc>
              <a:spcBef>
                <a:spcPts val="319"/>
              </a:spcBef>
              <a:tabLst>
                <a:tab pos="0" algn="l"/>
              </a:tabLst>
            </a:pPr>
            <a:endParaRPr lang="fr-FR" sz="1596" spc="-1" dirty="0">
              <a:latin typeface="Arial"/>
            </a:endParaRPr>
          </a:p>
          <a:p>
            <a:pPr algn="just">
              <a:lnSpc>
                <a:spcPct val="119000"/>
              </a:lnSpc>
              <a:spcBef>
                <a:spcPts val="319"/>
              </a:spcBef>
              <a:tabLst>
                <a:tab pos="0" algn="l"/>
              </a:tabLst>
            </a:pPr>
            <a:endParaRPr lang="fr-FR" sz="1596" spc="-1" dirty="0">
              <a:latin typeface="Arial"/>
            </a:endParaRPr>
          </a:p>
          <a:p>
            <a:pPr algn="just">
              <a:lnSpc>
                <a:spcPct val="119000"/>
              </a:lnSpc>
              <a:spcBef>
                <a:spcPts val="319"/>
              </a:spcBef>
              <a:tabLst>
                <a:tab pos="0" algn="l"/>
              </a:tabLst>
            </a:pPr>
            <a:endParaRPr lang="fr-FR" sz="1596" spc="-1" dirty="0">
              <a:latin typeface="Arial"/>
            </a:endParaRPr>
          </a:p>
          <a:p>
            <a:pPr algn="just">
              <a:lnSpc>
                <a:spcPct val="119000"/>
              </a:lnSpc>
              <a:spcBef>
                <a:spcPts val="319"/>
              </a:spcBef>
              <a:tabLst>
                <a:tab pos="0" algn="l"/>
              </a:tabLst>
            </a:pPr>
            <a:endParaRPr lang="fr-FR" sz="1596" spc="-1" dirty="0">
              <a:latin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1A62AB-C002-4F83-BDC6-3F682AB216A1}"/>
              </a:ext>
            </a:extLst>
          </p:cNvPr>
          <p:cNvSpPr txBox="1"/>
          <p:nvPr/>
        </p:nvSpPr>
        <p:spPr>
          <a:xfrm>
            <a:off x="2507226" y="6046514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 err="1">
                <a:solidFill>
                  <a:srgbClr val="080808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Courtesy</a:t>
            </a:r>
            <a:r>
              <a:rPr lang="it-IT" dirty="0">
                <a:solidFill>
                  <a:srgbClr val="080808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Mary </a:t>
            </a:r>
            <a:r>
              <a:rPr lang="it-IT" dirty="0" err="1">
                <a:solidFill>
                  <a:srgbClr val="080808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Borderies</a:t>
            </a:r>
            <a:r>
              <a:rPr lang="it-IT" dirty="0">
                <a:solidFill>
                  <a:srgbClr val="080808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Meteo France</a:t>
            </a:r>
          </a:p>
        </p:txBody>
      </p:sp>
    </p:spTree>
    <p:extLst>
      <p:ext uri="{BB962C8B-B14F-4D97-AF65-F5344CB8AC3E}">
        <p14:creationId xmlns:p14="http://schemas.microsoft.com/office/powerpoint/2010/main" val="179656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8993713-B655-489C-B3C0-7E36640A1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t="20806" r="6581" b="21102"/>
          <a:stretch/>
        </p:blipFill>
        <p:spPr>
          <a:xfrm>
            <a:off x="9856731" y="54806"/>
            <a:ext cx="2237173" cy="1038687"/>
          </a:xfrm>
          <a:prstGeom prst="rect">
            <a:avLst/>
          </a:prstGeom>
        </p:spPr>
      </p:pic>
      <p:grpSp>
        <p:nvGrpSpPr>
          <p:cNvPr id="50" name="Gruppo 49">
            <a:extLst>
              <a:ext uri="{FF2B5EF4-FFF2-40B4-BE49-F238E27FC236}">
                <a16:creationId xmlns:a16="http://schemas.microsoft.com/office/drawing/2014/main" id="{429431D3-974A-4D8C-B873-DD41C2D595B8}"/>
              </a:ext>
            </a:extLst>
          </p:cNvPr>
          <p:cNvGrpSpPr/>
          <p:nvPr/>
        </p:nvGrpSpPr>
        <p:grpSpPr>
          <a:xfrm>
            <a:off x="-11151" y="-11151"/>
            <a:ext cx="1049024" cy="585301"/>
            <a:chOff x="-6342" y="-5824"/>
            <a:chExt cx="1049024" cy="585301"/>
          </a:xfrm>
          <a:solidFill>
            <a:schemeClr val="tx2">
              <a:lumMod val="50000"/>
            </a:schemeClr>
          </a:solidFill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D6D99FD6-4B1E-40FE-9747-EEBA84017DA3}"/>
                </a:ext>
              </a:extLst>
            </p:cNvPr>
            <p:cNvSpPr/>
            <p:nvPr/>
          </p:nvSpPr>
          <p:spPr>
            <a:xfrm>
              <a:off x="-6342" y="-5569"/>
              <a:ext cx="1049024" cy="585046"/>
            </a:xfrm>
            <a:custGeom>
              <a:avLst/>
              <a:gdLst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12192000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5177245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2192000"/>
                <a:gd name="connsiteY0" fmla="*/ 0 h 927462"/>
                <a:gd name="connsiteX1" fmla="*/ 12192000 w 12192000"/>
                <a:gd name="connsiteY1" fmla="*/ 0 h 927462"/>
                <a:gd name="connsiteX2" fmla="*/ 4604039 w 12192000"/>
                <a:gd name="connsiteY2" fmla="*/ 927462 h 927462"/>
                <a:gd name="connsiteX3" fmla="*/ 0 w 12192000"/>
                <a:gd name="connsiteY3" fmla="*/ 927462 h 927462"/>
                <a:gd name="connsiteX4" fmla="*/ 0 w 12192000"/>
                <a:gd name="connsiteY4" fmla="*/ 0 h 927462"/>
                <a:gd name="connsiteX0" fmla="*/ 0 w 10938387"/>
                <a:gd name="connsiteY0" fmla="*/ 0 h 927462"/>
                <a:gd name="connsiteX1" fmla="*/ 10938387 w 10938387"/>
                <a:gd name="connsiteY1" fmla="*/ 0 h 927462"/>
                <a:gd name="connsiteX2" fmla="*/ 4604039 w 10938387"/>
                <a:gd name="connsiteY2" fmla="*/ 927462 h 927462"/>
                <a:gd name="connsiteX3" fmla="*/ 0 w 10938387"/>
                <a:gd name="connsiteY3" fmla="*/ 927462 h 927462"/>
                <a:gd name="connsiteX4" fmla="*/ 0 w 10938387"/>
                <a:gd name="connsiteY4" fmla="*/ 0 h 927462"/>
                <a:gd name="connsiteX0" fmla="*/ 0 w 10938387"/>
                <a:gd name="connsiteY0" fmla="*/ 0 h 927462"/>
                <a:gd name="connsiteX1" fmla="*/ 10938387 w 10938387"/>
                <a:gd name="connsiteY1" fmla="*/ 0 h 927462"/>
                <a:gd name="connsiteX2" fmla="*/ 5622134 w 10938387"/>
                <a:gd name="connsiteY2" fmla="*/ 927462 h 927462"/>
                <a:gd name="connsiteX3" fmla="*/ 0 w 10938387"/>
                <a:gd name="connsiteY3" fmla="*/ 927462 h 927462"/>
                <a:gd name="connsiteX4" fmla="*/ 0 w 10938387"/>
                <a:gd name="connsiteY4" fmla="*/ 0 h 92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8387" h="927462">
                  <a:moveTo>
                    <a:pt x="0" y="0"/>
                  </a:moveTo>
                  <a:lnTo>
                    <a:pt x="10938387" y="0"/>
                  </a:lnTo>
                  <a:lnTo>
                    <a:pt x="5622134" y="927462"/>
                  </a:lnTo>
                  <a:lnTo>
                    <a:pt x="0" y="9274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8FD93652-87C0-4B90-8622-B6935CE68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02905" y="157968"/>
              <a:ext cx="278628" cy="278628"/>
            </a:xfrm>
            <a:prstGeom prst="rect">
              <a:avLst/>
            </a:prstGeom>
            <a:grpFill/>
          </p:spPr>
        </p:pic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2EA31201-9BF9-4926-BC1F-A7B7B52BF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1749"/>
            <a:stretch/>
          </p:blipFill>
          <p:spPr>
            <a:xfrm>
              <a:off x="381534" y="-5824"/>
              <a:ext cx="427527" cy="163536"/>
            </a:xfrm>
            <a:prstGeom prst="rect">
              <a:avLst/>
            </a:prstGeom>
            <a:grpFill/>
          </p:spPr>
        </p:pic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7B7A811E-A544-4D23-91B5-220F86DDD592}"/>
              </a:ext>
            </a:extLst>
          </p:cNvPr>
          <p:cNvGrpSpPr/>
          <p:nvPr/>
        </p:nvGrpSpPr>
        <p:grpSpPr>
          <a:xfrm>
            <a:off x="-11151" y="652667"/>
            <a:ext cx="6664845" cy="90669"/>
            <a:chOff x="-11151" y="652667"/>
            <a:chExt cx="6664845" cy="90669"/>
          </a:xfrm>
        </p:grpSpPr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D85E95ED-FFA6-4BFB-BE8C-F7990D7BEDA1}"/>
                </a:ext>
              </a:extLst>
            </p:cNvPr>
            <p:cNvSpPr/>
            <p:nvPr/>
          </p:nvSpPr>
          <p:spPr>
            <a:xfrm>
              <a:off x="-11151" y="652667"/>
              <a:ext cx="6664845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61B44039-10CE-477A-92FA-C2F234AADE6F}"/>
                </a:ext>
              </a:extLst>
            </p:cNvPr>
            <p:cNvSpPr/>
            <p:nvPr/>
          </p:nvSpPr>
          <p:spPr>
            <a:xfrm flipV="1">
              <a:off x="0" y="697617"/>
              <a:ext cx="6096000" cy="457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itolo 1">
            <a:extLst>
              <a:ext uri="{FF2B5EF4-FFF2-40B4-BE49-F238E27FC236}">
                <a16:creationId xmlns:a16="http://schemas.microsoft.com/office/drawing/2014/main" id="{F1C249F5-8CEA-D93D-9C23-F149F33B4962}"/>
              </a:ext>
            </a:extLst>
          </p:cNvPr>
          <p:cNvSpPr txBox="1">
            <a:spLocks/>
          </p:cNvSpPr>
          <p:nvPr/>
        </p:nvSpPr>
        <p:spPr bwMode="auto">
          <a:xfrm>
            <a:off x="861830" y="41881"/>
            <a:ext cx="9371626" cy="52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4500" b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42E9F39-6B1D-4E20-A064-5647EE90DCF9}"/>
              </a:ext>
            </a:extLst>
          </p:cNvPr>
          <p:cNvSpPr/>
          <p:nvPr/>
        </p:nvSpPr>
        <p:spPr>
          <a:xfrm>
            <a:off x="0" y="922794"/>
            <a:ext cx="121919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WIVERN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an ESA EE11 candidate mission,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currently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in Phase 0 (on-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going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industrial and science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activities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field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campaigns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calibration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strategy</a:t>
            </a:r>
            <a:r>
              <a:rPr lang="it-IT" sz="240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definition).</a:t>
            </a:r>
            <a:endParaRPr lang="it-IT" sz="2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It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hinges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upon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 single cutting-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edge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radar instrument: first-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ever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conically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scanning W-band radar with Doppler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capabilities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Flagship product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</a:t>
            </a:r>
            <a:r>
              <a:rPr lang="it-IT" sz="2400" dirty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in-cloud </a:t>
            </a:r>
            <a:r>
              <a:rPr lang="it-IT" sz="2400" dirty="0" err="1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vertical</a:t>
            </a:r>
            <a:r>
              <a:rPr lang="it-IT" sz="2400" dirty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profiles of winds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a large swath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plenty of winds are expected</a:t>
            </a:r>
            <a:r>
              <a:rPr lang="en-GB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(&gt;2 million line of sight wind measurements at 20 km resolution per day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with expected great impact in data assimilation (complement Aeolus in cloudy mid and low troposphere region)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Cloud and precipitation product</a:t>
            </a:r>
            <a:r>
              <a:rPr lang="en-GB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: as done in </a:t>
            </a:r>
            <a:r>
              <a:rPr lang="en-GB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CloudSat</a:t>
            </a:r>
            <a:r>
              <a:rPr lang="en-GB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/EarthCARE but with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30-40 times better sampling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Ideal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observing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system for understanding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clouds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it-IT" sz="240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their</a:t>
            </a:r>
            <a:r>
              <a:rPr lang="it-IT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dynamics!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2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3AF6706-82FD-4F86-AD76-ADAC10A99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56" y="1"/>
            <a:ext cx="9947015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3481C65-C36F-4AD9-8405-40D37742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102"/>
            <a:ext cx="12192000" cy="55399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000" b="1" dirty="0">
                <a:solidFill>
                  <a:schemeClr val="bg1"/>
                </a:solidFill>
              </a:rPr>
              <a:t>Thanks for the </a:t>
            </a:r>
            <a:r>
              <a:rPr lang="it-IT" sz="6000" b="1" dirty="0" err="1">
                <a:solidFill>
                  <a:schemeClr val="bg1"/>
                </a:solidFill>
              </a:rPr>
              <a:t>attention</a:t>
            </a:r>
            <a:endParaRPr lang="it-IT" sz="6000" b="1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F581F0A-56AB-41BF-94D1-E87A72E4DA95}"/>
              </a:ext>
            </a:extLst>
          </p:cNvPr>
          <p:cNvSpPr/>
          <p:nvPr/>
        </p:nvSpPr>
        <p:spPr>
          <a:xfrm>
            <a:off x="3333820" y="5633805"/>
            <a:ext cx="8616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www.wivern.polito.it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33DE9D-1FE3-48ED-AC22-3559C8EB6DBA}"/>
              </a:ext>
            </a:extLst>
          </p:cNvPr>
          <p:cNvSpPr txBox="1"/>
          <p:nvPr/>
        </p:nvSpPr>
        <p:spPr>
          <a:xfrm>
            <a:off x="8731043" y="1887794"/>
            <a:ext cx="1520787" cy="430887"/>
          </a:xfrm>
          <a:prstGeom prst="rect">
            <a:avLst/>
          </a:prstGeom>
          <a:solidFill>
            <a:srgbClr val="12344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rpm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2C862D-AE15-45EC-B92B-4D08AF683619}"/>
              </a:ext>
            </a:extLst>
          </p:cNvPr>
          <p:cNvSpPr txBox="1"/>
          <p:nvPr/>
        </p:nvSpPr>
        <p:spPr>
          <a:xfrm>
            <a:off x="5416490" y="6375566"/>
            <a:ext cx="445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Contact</a:t>
            </a:r>
            <a:r>
              <a:rPr lang="it-IT" dirty="0"/>
              <a:t> point: alessandro_battaglia@polito.it</a:t>
            </a:r>
          </a:p>
        </p:txBody>
      </p:sp>
    </p:spTree>
    <p:extLst>
      <p:ext uri="{BB962C8B-B14F-4D97-AF65-F5344CB8AC3E}">
        <p14:creationId xmlns:p14="http://schemas.microsoft.com/office/powerpoint/2010/main" val="34890668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ESA v16 with SK flag_131022 - Corrected.potx" id="{7A27C19C-67E5-4397-BF49-5BBBED20785F}" vid="{173F21AB-1682-420E-BBEE-0070D8C737B2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352B04DB36242BC6E93D569B53DDB" ma:contentTypeVersion="9" ma:contentTypeDescription="Create a new document." ma:contentTypeScope="" ma:versionID="f68770cb1586f4152b5f4d029c8ff77a">
  <xsd:schema xmlns:xsd="http://www.w3.org/2001/XMLSchema" xmlns:xs="http://www.w3.org/2001/XMLSchema" xmlns:p="http://schemas.microsoft.com/office/2006/metadata/properties" xmlns:ns3="61f87040-f72f-4605-983c-14b38140bda2" targetNamespace="http://schemas.microsoft.com/office/2006/metadata/properties" ma:root="true" ma:fieldsID="fbfac48eabfac6b89e0603d43dabdef1" ns3:_="">
    <xsd:import namespace="61f87040-f72f-4605-983c-14b38140bd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87040-f72f-4605-983c-14b38140b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24D7EB-BB7A-4BA6-A6AF-F64D880487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f87040-f72f-4605-983c-14b38140bd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C82517-E318-4625-A953-03B5A517CB06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1f87040-f72f-4605-983c-14b38140bda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86C2797-7BB6-4ACA-ACBA-8ED57F419A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6186</TotalTime>
  <Words>1408</Words>
  <Application>Microsoft Office PowerPoint</Application>
  <PresentationFormat>Widescreen</PresentationFormat>
  <Paragraphs>99</Paragraphs>
  <Slides>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9</vt:i4>
      </vt:variant>
    </vt:vector>
  </HeadingPairs>
  <TitlesOfParts>
    <vt:vector size="23" baseType="lpstr">
      <vt:lpstr>MS Mincho</vt:lpstr>
      <vt:lpstr>MS PGothic</vt:lpstr>
      <vt:lpstr>Arial</vt:lpstr>
      <vt:lpstr>Calibri</vt:lpstr>
      <vt:lpstr>Calibri Light</vt:lpstr>
      <vt:lpstr>DejaVu Sans</vt:lpstr>
      <vt:lpstr>Symbol</vt:lpstr>
      <vt:lpstr>Times New Roman</vt:lpstr>
      <vt:lpstr>Verdana</vt:lpstr>
      <vt:lpstr>Wingdings</vt:lpstr>
      <vt:lpstr>Tema di Office</vt:lpstr>
      <vt:lpstr>2_NEW ESA Presentation 16-9</vt:lpstr>
      <vt:lpstr>Office Theme</vt:lpstr>
      <vt:lpstr>ESA_Presentation_CLEAR</vt:lpstr>
      <vt:lpstr>Presentazione standard di PowerPoint</vt:lpstr>
      <vt:lpstr>WIVERN: new observation concept</vt:lpstr>
      <vt:lpstr>WIVERN: Science justification and objectives </vt:lpstr>
      <vt:lpstr>WIVERN end-to-end simulator</vt:lpstr>
      <vt:lpstr>WIVERN mission products</vt:lpstr>
      <vt:lpstr>Expected number of daily winds</vt:lpstr>
      <vt:lpstr>WIVERN impact on data assimilation</vt:lpstr>
      <vt:lpstr>Presentazione standard di PowerPoint</vt:lpstr>
      <vt:lpstr>Thanks for the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martire</dc:creator>
  <cp:lastModifiedBy>Alessandro  Battaglia</cp:lastModifiedBy>
  <cp:revision>123</cp:revision>
  <dcterms:created xsi:type="dcterms:W3CDTF">2022-09-29T06:54:54Z</dcterms:created>
  <dcterms:modified xsi:type="dcterms:W3CDTF">2023-04-26T08:57:26Z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0x010100EEF352B04DB36242BC6E93D569B53DDB</vt:lpwstr>
  </property>
</Properties>
</file>