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82" r:id="rId6"/>
  </p:sldMasterIdLst>
  <p:notesMasterIdLst>
    <p:notesMasterId r:id="rId28"/>
  </p:notesMasterIdLst>
  <p:sldIdLst>
    <p:sldId id="364" r:id="rId7"/>
    <p:sldId id="719" r:id="rId8"/>
    <p:sldId id="721" r:id="rId9"/>
    <p:sldId id="722" r:id="rId10"/>
    <p:sldId id="723" r:id="rId11"/>
    <p:sldId id="724" r:id="rId12"/>
    <p:sldId id="293" r:id="rId13"/>
    <p:sldId id="700" r:id="rId14"/>
    <p:sldId id="709" r:id="rId15"/>
    <p:sldId id="717" r:id="rId16"/>
    <p:sldId id="712" r:id="rId17"/>
    <p:sldId id="716" r:id="rId18"/>
    <p:sldId id="699" r:id="rId19"/>
    <p:sldId id="715" r:id="rId20"/>
    <p:sldId id="710" r:id="rId21"/>
    <p:sldId id="711" r:id="rId22"/>
    <p:sldId id="714" r:id="rId23"/>
    <p:sldId id="443" r:id="rId24"/>
    <p:sldId id="725" r:id="rId25"/>
    <p:sldId id="726" r:id="rId26"/>
    <p:sldId id="7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taglia  Alessandro" initials="BA" lastIdx="2" clrIdx="0">
    <p:extLst>
      <p:ext uri="{19B8F6BF-5375-455C-9EA6-DF929625EA0E}">
        <p15:presenceInfo xmlns:p15="http://schemas.microsoft.com/office/powerpoint/2012/main" userId="S-1-5-21-1245202125-1913096750-3294434822-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FF"/>
    <a:srgbClr val="33CC33"/>
    <a:srgbClr val="003249"/>
    <a:srgbClr val="27C8C7"/>
    <a:srgbClr val="00FFFF"/>
    <a:srgbClr val="CC0000"/>
    <a:srgbClr val="00CC00"/>
    <a:srgbClr val="428B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451" autoAdjust="0"/>
    <p:restoredTop sz="86448" autoAdjust="0"/>
  </p:normalViewPr>
  <p:slideViewPr>
    <p:cSldViewPr snapToGrid="0">
      <p:cViewPr>
        <p:scale>
          <a:sx n="50" d="100"/>
          <a:sy n="50" d="100"/>
        </p:scale>
        <p:origin x="-330" y="132"/>
      </p:cViewPr>
      <p:guideLst/>
    </p:cSldViewPr>
  </p:slideViewPr>
  <p:outlineViewPr>
    <p:cViewPr>
      <p:scale>
        <a:sx n="33" d="100"/>
        <a:sy n="33" d="100"/>
      </p:scale>
      <p:origin x="0" y="-82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AD248-B754-4F9D-89C4-50794E2939C2}" type="datetimeFigureOut">
              <a:rPr lang="en-GB" smtClean="0"/>
              <a:t>05/07/2023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BCABD-9272-4C5B-AFC5-70665E09C0AD}" type="slidenum">
              <a:rPr lang="en-GB" smtClean="0"/>
              <a:t>‹N›</a:t>
            </a:fld>
            <a:endParaRPr lang="en-GB"/>
          </a:p>
        </p:txBody>
      </p:sp>
    </p:spTree>
    <p:extLst>
      <p:ext uri="{BB962C8B-B14F-4D97-AF65-F5344CB8AC3E}">
        <p14:creationId xmlns:p14="http://schemas.microsoft.com/office/powerpoint/2010/main" val="247057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278240" y="10156680"/>
            <a:ext cx="3273120" cy="526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102000"/>
              </a:lnSpc>
              <a:spcBef>
                <a:spcPts val="0"/>
              </a:spcBef>
              <a:spcAft>
                <a:spcPts val="0"/>
              </a:spcAft>
              <a:buClrTx/>
              <a:buSzTx/>
              <a:buFontTx/>
              <a:buNone/>
              <a:tabLst/>
              <a:defRPr/>
            </a:pPr>
            <a:fld id="{5E51F6ED-5EF4-453D-99DE-50DB90878A9E}" type="slidenum">
              <a:rPr kumimoji="0" lang="en-GB" sz="1400" b="0" i="0" u="none" strike="noStrike" kern="1200" cap="none" spc="-1" normalizeH="0" baseline="0" noProof="0">
                <a:ln>
                  <a:noFill/>
                </a:ln>
                <a:solidFill>
                  <a:srgbClr val="000000"/>
                </a:solidFill>
                <a:effectLst/>
                <a:uLnTx/>
                <a:uFill>
                  <a:solidFill>
                    <a:srgbClr val="FFFFFF"/>
                  </a:solidFill>
                </a:uFill>
                <a:latin typeface="Times New Roman"/>
                <a:ea typeface="DejaVu Sans"/>
                <a:cs typeface="+mn-cs"/>
              </a:rPr>
              <a:pPr marL="0" marR="0" lvl="0" indent="0" algn="r" defTabSz="914400" rtl="0" eaLnBrk="1" fontAlgn="auto" latinLnBrk="0" hangingPunct="1">
                <a:lnSpc>
                  <a:spcPct val="102000"/>
                </a:lnSpc>
                <a:spcBef>
                  <a:spcPts val="0"/>
                </a:spcBef>
                <a:spcAft>
                  <a:spcPts val="0"/>
                </a:spcAft>
                <a:buClrTx/>
                <a:buSzTx/>
                <a:buFontTx/>
                <a:buNone/>
                <a:tabLst/>
                <a:defRPr/>
              </a:pPr>
              <a:t>1</a:t>
            </a:fld>
            <a:endParaRPr kumimoji="0" lang="en-GB" sz="18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259" name="CustomShape 2"/>
          <p:cNvSpPr/>
          <p:nvPr/>
        </p:nvSpPr>
        <p:spPr>
          <a:xfrm>
            <a:off x="755640" y="5078520"/>
            <a:ext cx="6048000" cy="481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60" name="CustomShape 3"/>
          <p:cNvSpPr/>
          <p:nvPr/>
        </p:nvSpPr>
        <p:spPr>
          <a:xfrm>
            <a:off x="755640" y="5078520"/>
            <a:ext cx="6040080" cy="4803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4980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11939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761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4060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C1B1E2-4475-074F-89EB-5387F18A9490}" type="slidenum">
              <a:rPr lang="en-US" altLang="x-none" smtClean="0"/>
              <a:pPr>
                <a:defRPr/>
              </a:pPr>
              <a:t>13</a:t>
            </a:fld>
            <a:endParaRPr lang="en-US" altLang="x-none"/>
          </a:p>
        </p:txBody>
      </p:sp>
    </p:spTree>
    <p:extLst>
      <p:ext uri="{BB962C8B-B14F-4D97-AF65-F5344CB8AC3E}">
        <p14:creationId xmlns:p14="http://schemas.microsoft.com/office/powerpoint/2010/main" val="109438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2538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01311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59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5236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56688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2214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08394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43978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1B1E2-4475-074F-89EB-5387F18A9490}"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05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C1B1E2-4475-074F-89EB-5387F18A9490}"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3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B1C1B1E2-4475-074F-89EB-5387F18A9490}" type="slidenum">
              <a:rPr kumimoji="0" lang="en-US" altLang="x-none"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5</a:t>
            </a:fld>
            <a:endParaRPr kumimoji="0" lang="en-US" altLang="x-none" sz="11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3188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B1C1B1E2-4475-074F-89EB-5387F18A9490}" type="slidenum">
              <a:rPr kumimoji="0" lang="en-US" altLang="x-none"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6</a:t>
            </a:fld>
            <a:endParaRPr kumimoji="0" lang="en-US" altLang="x-none" sz="11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92329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B1C1B1E2-4475-074F-89EB-5387F18A9490}" type="slidenum">
              <a:rPr kumimoji="0" lang="en-US" altLang="x-none"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7</a:t>
            </a:fld>
            <a:endParaRPr kumimoji="0" lang="en-US" altLang="x-none" sz="11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38501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1106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 WIVERN E2E Simulator has been developed that uses winds from the ECWMF analysis and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reflectivities</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to simulate WIVERN observables.  Below an example of a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 overpass over typhoon </a:t>
            </a:r>
            <a:r>
              <a:rPr kumimoji="0" lang="en-GB" sz="1600" b="0" i="0" u="none" strike="noStrike" kern="1200" cap="none" spc="-5" normalizeH="0" baseline="0" noProof="0" dirty="0" err="1">
                <a:ln>
                  <a:noFill/>
                </a:ln>
                <a:solidFill>
                  <a:srgbClr val="003249"/>
                </a:solidFill>
                <a:effectLst/>
                <a:uLnTx/>
                <a:uFillTx/>
                <a:latin typeface="Arial" panose="020B0604020202020204"/>
                <a:ea typeface="+mn-ea"/>
                <a:cs typeface="+mn-cs"/>
              </a:rPr>
              <a:t>Mitag</a:t>
            </a:r>
            <a:r>
              <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endParaRPr lang="en-NL"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1" i="1"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How many winds in cyclones?</a:t>
            </a:r>
            <a:endParaRPr kumimoji="0" lang="en-GB" sz="1600" b="0" i="0" u="none" strike="noStrike" kern="1200" cap="none" spc="-5" normalizeH="0" baseline="0" noProof="0" dirty="0">
              <a:ln>
                <a:noFill/>
              </a:ln>
              <a:solidFill>
                <a:srgbClr val="003249"/>
              </a:solidFill>
              <a:effectLst/>
              <a:uLnTx/>
              <a:uFillTx/>
              <a:latin typeface="Arial" panose="020B060402020202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In 2007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observed 1250 overpasses of Tropical Cyclones (TCs) with, on average, 5600 wind precise to 2 m/s per overpass predicted by the simulator.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For each TC overpass,  WIVERN, sampling an 800 km swath by scanning at 500 km/s, will observe 35 times more profiles than </a:t>
            </a:r>
            <a:r>
              <a:rPr kumimoji="0" lang="en-GB" sz="1600" b="0" i="0" u="none" strike="noStrike" kern="0" cap="none" spc="0" normalizeH="0" baseline="0" noProof="0" dirty="0" err="1">
                <a:ln>
                  <a:noFill/>
                </a:ln>
                <a:solidFill>
                  <a:srgbClr val="003249"/>
                </a:solidFill>
                <a:effectLst/>
                <a:uLnTx/>
                <a:uFillTx/>
                <a:latin typeface="Arial" panose="020B0604020202020204"/>
                <a:ea typeface="+mn-ea"/>
                <a:cs typeface="+mn-cs"/>
              </a:rPr>
              <a:t>CloudSat</a:t>
            </a: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 samples at vertical incidence.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3249"/>
                </a:solidFill>
                <a:effectLst/>
                <a:uLnTx/>
                <a:uFillTx/>
                <a:latin typeface="Arial" panose="020B0604020202020204"/>
                <a:ea typeface="+mn-ea"/>
                <a:cs typeface="+mn-cs"/>
              </a:rPr>
              <a:t>Over a typical year, with 1250 overpasses over TCs, WIVERN should measure 245 million winds in TCs with a precision of 2 m/s.</a:t>
            </a:r>
            <a:endParaRPr kumimoji="0" lang="en-US" sz="1600" b="0" i="0" u="none" strike="noStrike" kern="120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4218E55A-C07E-42C7-BD3C-272D13262F66}" type="slidenum">
              <a:rPr kumimoji="0" lang="en-US" sz="11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1851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emf"/><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6601E0-084B-2AEC-B436-48C23D210D3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F044684-DF0D-5595-9C34-B72ED1EDE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0404879C-0E41-526C-B0CE-DF404CCA0997}"/>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5" name="Segnaposto piè di pagina 4">
            <a:extLst>
              <a:ext uri="{FF2B5EF4-FFF2-40B4-BE49-F238E27FC236}">
                <a16:creationId xmlns:a16="http://schemas.microsoft.com/office/drawing/2014/main" id="{8DC29AD9-966C-47CE-447C-D8447DC234B9}"/>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9BB0565-D1BE-7EB3-5978-BBBF4A0C1041}"/>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177809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C971FE-BF55-1C5A-8915-EA0CEAB1B02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DFADB1FB-D698-CBF5-8E9E-34DAFD147F0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D12374B5-C923-2975-58B4-9EE4E8EEEA9C}"/>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5" name="Segnaposto piè di pagina 4">
            <a:extLst>
              <a:ext uri="{FF2B5EF4-FFF2-40B4-BE49-F238E27FC236}">
                <a16:creationId xmlns:a16="http://schemas.microsoft.com/office/drawing/2014/main" id="{A2F88B09-EFD2-CBBB-E8D8-4323CC115E0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4C1B42FF-2C03-AF11-DF63-10C047E45CD3}"/>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359202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90BBC79-A01D-82E8-E9DC-0BA504E7ED3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A12D0B7D-6925-1AE2-A7A0-E87A0B43AC4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FBB003D-329D-DCA7-56FD-7C2D611CA29D}"/>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5" name="Segnaposto piè di pagina 4">
            <a:extLst>
              <a:ext uri="{FF2B5EF4-FFF2-40B4-BE49-F238E27FC236}">
                <a16:creationId xmlns:a16="http://schemas.microsoft.com/office/drawing/2014/main" id="{4EE85F84-7376-FA70-E814-87A8CC6C079C}"/>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F849C67-A0D9-06E8-B669-BF0A6ADDC69B}"/>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150919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00AAC2-86E8-4A75-B263-287BB877CD4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2612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00AAC2-86E8-4A75-B263-287BB877CD4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4279387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0AAC2-86E8-4A75-B263-287BB877CD4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47191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00AAC2-86E8-4A75-B263-287BB877CD4A}"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39540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00AAC2-86E8-4A75-B263-287BB877CD4A}" type="datetimeFigureOut">
              <a:rPr lang="en-GB" smtClean="0"/>
              <a:t>05/07/2023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402292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00AAC2-86E8-4A75-B263-287BB877CD4A}" type="datetimeFigureOut">
              <a:rPr lang="en-GB" smtClean="0"/>
              <a:t>05/07/2023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228931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0AAC2-86E8-4A75-B263-287BB877CD4A}" type="datetimeFigureOut">
              <a:rPr lang="en-GB" smtClean="0"/>
              <a:t>05/07/2023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166626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0AAC2-86E8-4A75-B263-287BB877CD4A}"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413117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8B99A-55B3-985D-A18D-3E8D9E96A53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51ED06EF-EC42-9E84-DED4-FC1E1A07782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BFAE4E9-2E51-E498-3FE4-20058F5E6B85}"/>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5" name="Segnaposto piè di pagina 4">
            <a:extLst>
              <a:ext uri="{FF2B5EF4-FFF2-40B4-BE49-F238E27FC236}">
                <a16:creationId xmlns:a16="http://schemas.microsoft.com/office/drawing/2014/main" id="{FB18A7F1-1882-F66A-C112-7CB0E1F433E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4B00BFB-4CE7-8A2A-F0D6-14CF15744713}"/>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334507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0AAC2-86E8-4A75-B263-287BB877CD4A}"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1906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00AAC2-86E8-4A75-B263-287BB877CD4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1743920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00AAC2-86E8-4A75-B263-287BB877CD4A}"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00352D-95D7-4133-BC15-990B64C58D5F}" type="slidenum">
              <a:rPr lang="en-GB" smtClean="0"/>
              <a:t>‹N›</a:t>
            </a:fld>
            <a:endParaRPr lang="en-GB"/>
          </a:p>
        </p:txBody>
      </p:sp>
    </p:spTree>
    <p:extLst>
      <p:ext uri="{BB962C8B-B14F-4D97-AF65-F5344CB8AC3E}">
        <p14:creationId xmlns:p14="http://schemas.microsoft.com/office/powerpoint/2010/main" val="2590805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4" name="Picture 169">
            <a:extLst>
              <a:ext uri="{FF2B5EF4-FFF2-40B4-BE49-F238E27FC236}">
                <a16:creationId xmlns:a16="http://schemas.microsoft.com/office/drawing/2014/main" id="{15CE6BE4-B14C-49DF-8844-0013B564A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5166"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91434BB-90D8-485A-9E8E-E28898F124DF}"/>
              </a:ext>
            </a:extLst>
          </p:cNvPr>
          <p:cNvSpPr/>
          <p:nvPr/>
        </p:nvSpPr>
        <p:spPr>
          <a:xfrm>
            <a:off x="0" y="0"/>
            <a:ext cx="12192000" cy="6878638"/>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795" dirty="0"/>
          </a:p>
        </p:txBody>
      </p:sp>
      <p:sp>
        <p:nvSpPr>
          <p:cNvPr id="6" name="Text Box 27">
            <a:extLst>
              <a:ext uri="{FF2B5EF4-FFF2-40B4-BE49-F238E27FC236}">
                <a16:creationId xmlns:a16="http://schemas.microsoft.com/office/drawing/2014/main" id="{0E7605D4-9986-4E43-B819-E5D02BEC053B}"/>
              </a:ext>
            </a:extLst>
          </p:cNvPr>
          <p:cNvSpPr txBox="1">
            <a:spLocks noChangeArrowheads="1"/>
          </p:cNvSpPr>
          <p:nvPr/>
        </p:nvSpPr>
        <p:spPr bwMode="auto">
          <a:xfrm>
            <a:off x="842247" y="6429375"/>
            <a:ext cx="6688898" cy="211138"/>
          </a:xfrm>
          <a:prstGeom prst="rect">
            <a:avLst/>
          </a:prstGeom>
          <a:noFill/>
          <a:ln>
            <a:noFill/>
          </a:ln>
          <a:effectLst/>
        </p:spPr>
        <p:txBody>
          <a:bodyPr>
            <a:spAutoFit/>
          </a:bodyPr>
          <a:lstStyle/>
          <a:p>
            <a:pPr eaLnBrk="1" hangingPunct="1">
              <a:spcBef>
                <a:spcPct val="50000"/>
              </a:spcBef>
              <a:defRPr/>
            </a:pPr>
            <a:endParaRPr lang="en-GB" sz="770" dirty="0"/>
          </a:p>
        </p:txBody>
      </p:sp>
      <p:cxnSp>
        <p:nvCxnSpPr>
          <p:cNvPr id="7" name="Straight Connector 64">
            <a:extLst>
              <a:ext uri="{FF2B5EF4-FFF2-40B4-BE49-F238E27FC236}">
                <a16:creationId xmlns:a16="http://schemas.microsoft.com/office/drawing/2014/main" id="{A0441696-4017-4506-9247-6C0DB7E6C303}"/>
              </a:ext>
            </a:extLst>
          </p:cNvPr>
          <p:cNvCxnSpPr>
            <a:cxnSpLocks/>
          </p:cNvCxnSpPr>
          <p:nvPr/>
        </p:nvCxnSpPr>
        <p:spPr>
          <a:xfrm>
            <a:off x="221644" y="6423025"/>
            <a:ext cx="1173604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152">
            <a:extLst>
              <a:ext uri="{FF2B5EF4-FFF2-40B4-BE49-F238E27FC236}">
                <a16:creationId xmlns:a16="http://schemas.microsoft.com/office/drawing/2014/main" id="{FE07B5E4-F363-4718-81A7-290582934FA4}"/>
              </a:ext>
            </a:extLst>
          </p:cNvPr>
          <p:cNvCxnSpPr>
            <a:cxnSpLocks/>
          </p:cNvCxnSpPr>
          <p:nvPr/>
        </p:nvCxnSpPr>
        <p:spPr>
          <a:xfrm>
            <a:off x="223228" y="4106863"/>
            <a:ext cx="1173604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24">
            <a:extLst>
              <a:ext uri="{FF2B5EF4-FFF2-40B4-BE49-F238E27FC236}">
                <a16:creationId xmlns:a16="http://schemas.microsoft.com/office/drawing/2014/main" id="{2886849F-84CE-469F-B79C-F979857971E7}"/>
              </a:ext>
            </a:extLst>
          </p:cNvPr>
          <p:cNvSpPr txBox="1">
            <a:spLocks noChangeArrowheads="1"/>
          </p:cNvSpPr>
          <p:nvPr/>
        </p:nvSpPr>
        <p:spPr bwMode="auto">
          <a:xfrm>
            <a:off x="11800956" y="5407026"/>
            <a:ext cx="2279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197">
                <a:solidFill>
                  <a:schemeClr val="bg1"/>
                </a:solidFill>
                <a:latin typeface="Arial" panose="020B0604020202020204" pitchFamily="34" charset="0"/>
                <a:cs typeface="Arial" panose="020B0604020202020204" pitchFamily="34" charset="0"/>
              </a:rPr>
              <a:t> </a:t>
            </a:r>
          </a:p>
        </p:txBody>
      </p:sp>
      <p:sp>
        <p:nvSpPr>
          <p:cNvPr id="10" name="Text Box 25">
            <a:extLst>
              <a:ext uri="{FF2B5EF4-FFF2-40B4-BE49-F238E27FC236}">
                <a16:creationId xmlns:a16="http://schemas.microsoft.com/office/drawing/2014/main" id="{8C0A8159-EF05-41CD-B596-8B3F01F7CFE1}"/>
              </a:ext>
            </a:extLst>
          </p:cNvPr>
          <p:cNvSpPr txBox="1">
            <a:spLocks noChangeArrowheads="1"/>
          </p:cNvSpPr>
          <p:nvPr/>
        </p:nvSpPr>
        <p:spPr bwMode="auto">
          <a:xfrm>
            <a:off x="11778792" y="6156326"/>
            <a:ext cx="22797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r>
              <a:rPr lang="en-GB" altLang="en-US" sz="1197">
                <a:solidFill>
                  <a:schemeClr val="bg1"/>
                </a:solidFill>
                <a:latin typeface="Arial" panose="020B0604020202020204" pitchFamily="34" charset="0"/>
                <a:cs typeface="Arial" panose="020B0604020202020204" pitchFamily="34" charset="0"/>
              </a:rPr>
              <a:t> </a:t>
            </a:r>
          </a:p>
        </p:txBody>
      </p:sp>
      <p:sp>
        <p:nvSpPr>
          <p:cNvPr id="11" name="Text Box 99">
            <a:extLst>
              <a:ext uri="{FF2B5EF4-FFF2-40B4-BE49-F238E27FC236}">
                <a16:creationId xmlns:a16="http://schemas.microsoft.com/office/drawing/2014/main" id="{26D0C03C-1C59-4979-A845-461F601B8EF6}"/>
              </a:ext>
            </a:extLst>
          </p:cNvPr>
          <p:cNvSpPr/>
          <p:nvPr/>
        </p:nvSpPr>
        <p:spPr>
          <a:xfrm>
            <a:off x="11094862" y="5811839"/>
            <a:ext cx="911906"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it-IT" sz="1197" dirty="0">
                <a:cs typeface="Arial" panose="020B0604020202020204" pitchFamily="34" charset="0"/>
              </a:rPr>
              <a:t> </a:t>
            </a:r>
          </a:p>
        </p:txBody>
      </p:sp>
      <p:sp>
        <p:nvSpPr>
          <p:cNvPr id="12" name="Text Box 58">
            <a:extLst>
              <a:ext uri="{FF2B5EF4-FFF2-40B4-BE49-F238E27FC236}">
                <a16:creationId xmlns:a16="http://schemas.microsoft.com/office/drawing/2014/main" id="{6F1F75C2-2E24-4846-A08E-587CCB986A06}"/>
              </a:ext>
            </a:extLst>
          </p:cNvPr>
          <p:cNvSpPr txBox="1">
            <a:spLocks noChangeArrowheads="1"/>
          </p:cNvSpPr>
          <p:nvPr/>
        </p:nvSpPr>
        <p:spPr bwMode="auto">
          <a:xfrm>
            <a:off x="223228" y="6213475"/>
            <a:ext cx="66873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GB" altLang="en-US" sz="798">
                <a:solidFill>
                  <a:srgbClr val="8197A6"/>
                </a:solidFill>
                <a:latin typeface="Arial" panose="020B0604020202020204" pitchFamily="34" charset="0"/>
                <a:cs typeface="Arial" panose="020B0604020202020204" pitchFamily="34" charset="0"/>
              </a:rPr>
              <a:t>ESA UNCLASSIFIED - For ESA Official Use Only</a:t>
            </a:r>
          </a:p>
        </p:txBody>
      </p:sp>
      <p:sp>
        <p:nvSpPr>
          <p:cNvPr id="13" name="Text Box 34">
            <a:extLst>
              <a:ext uri="{FF2B5EF4-FFF2-40B4-BE49-F238E27FC236}">
                <a16:creationId xmlns:a16="http://schemas.microsoft.com/office/drawing/2014/main" id="{D411E15D-F824-4770-8AFF-E2F0DA1B83A0}"/>
              </a:ext>
            </a:extLst>
          </p:cNvPr>
          <p:cNvSpPr txBox="1">
            <a:spLocks noChangeArrowheads="1"/>
          </p:cNvSpPr>
          <p:nvPr/>
        </p:nvSpPr>
        <p:spPr bwMode="auto">
          <a:xfrm>
            <a:off x="11633141" y="6202363"/>
            <a:ext cx="289721" cy="215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spcBef>
                <a:spcPct val="50000"/>
              </a:spcBef>
            </a:pPr>
            <a:r>
              <a:rPr lang="en-GB" altLang="en-US" sz="798" noProof="1">
                <a:solidFill>
                  <a:schemeClr val="bg1"/>
                </a:solidFill>
                <a:latin typeface="Arial" panose="020B0604020202020204" pitchFamily="34" charset="0"/>
                <a:cs typeface="Arial" panose="020B0604020202020204" pitchFamily="34" charset="0"/>
              </a:rPr>
              <a:t>  </a:t>
            </a:r>
            <a:fld id="{0B0749D4-7F43-4784-8053-29E3B2AEC904}" type="slidenum">
              <a:rPr altLang="en-US" sz="798" noProof="1">
                <a:solidFill>
                  <a:schemeClr val="bg1"/>
                </a:solidFill>
                <a:latin typeface="Arial" panose="020B0604020202020204" pitchFamily="34" charset="0"/>
                <a:cs typeface="Arial" panose="020B0604020202020204" pitchFamily="34" charset="0"/>
              </a:rPr>
              <a:pPr algn="r" eaLnBrk="1" hangingPunct="1">
                <a:spcBef>
                  <a:spcPct val="50000"/>
                </a:spcBef>
              </a:pPr>
              <a:t>‹N›</a:t>
            </a:fld>
            <a:endParaRPr lang="en-GB" altLang="en-US" sz="798" noProof="1">
              <a:solidFill>
                <a:schemeClr val="bg1"/>
              </a:solidFill>
              <a:latin typeface="Arial" panose="020B0604020202020204" pitchFamily="34" charset="0"/>
              <a:cs typeface="Arial" panose="020B0604020202020204" pitchFamily="34" charset="0"/>
            </a:endParaRPr>
          </a:p>
        </p:txBody>
      </p:sp>
      <p:sp>
        <p:nvSpPr>
          <p:cNvPr id="56323" name="Rectangle 2"/>
          <p:cNvSpPr>
            <a:spLocks noGrp="1" noChangeArrowheads="1"/>
          </p:cNvSpPr>
          <p:nvPr>
            <p:ph type="subTitle" idx="1"/>
          </p:nvPr>
        </p:nvSpPr>
        <p:spPr>
          <a:xfrm>
            <a:off x="118375" y="5258118"/>
            <a:ext cx="10598400" cy="381451"/>
          </a:xfrm>
          <a:prstGeom prst="rect">
            <a:avLst/>
          </a:prstGeom>
        </p:spPr>
        <p:txBody>
          <a:bodyPr>
            <a:spAutoFit/>
          </a:bodyPr>
          <a:lstStyle>
            <a:lvl1pPr marL="0" indent="0">
              <a:buFont typeface="Verdana" pitchFamily="34" charset="0"/>
              <a:buNone/>
              <a:defRPr sz="1731"/>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125656" y="3351588"/>
            <a:ext cx="11833243" cy="707886"/>
          </a:xfrm>
          <a:prstGeom prst="rect">
            <a:avLst/>
          </a:prstGeom>
        </p:spPr>
        <p:txBody>
          <a:bodyPr/>
          <a:lstStyle>
            <a:lvl1pPr algn="l">
              <a:defRPr sz="3989">
                <a:solidFill>
                  <a:schemeClr val="bg1"/>
                </a:solidFill>
              </a:defRPr>
            </a:lvl1pPr>
          </a:lstStyle>
          <a:p>
            <a:pPr lvl="0"/>
            <a:r>
              <a:rPr lang="en-US" noProof="0"/>
              <a:t>Click to edit Master title style</a:t>
            </a:r>
            <a:endParaRPr lang="en-GB" noProof="0" dirty="0"/>
          </a:p>
        </p:txBody>
      </p:sp>
      <p:pic>
        <p:nvPicPr>
          <p:cNvPr id="43" name="Picture 42">
            <a:extLst>
              <a:ext uri="{FF2B5EF4-FFF2-40B4-BE49-F238E27FC236}">
                <a16:creationId xmlns:a16="http://schemas.microsoft.com/office/drawing/2014/main" id="{D09047BC-3F55-465E-9639-F16352A329A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74259" y="-2"/>
            <a:ext cx="1684494" cy="876300"/>
          </a:xfrm>
          <a:prstGeom prst="rect">
            <a:avLst/>
          </a:prstGeom>
        </p:spPr>
      </p:pic>
      <p:pic>
        <p:nvPicPr>
          <p:cNvPr id="44" name="Picture 43">
            <a:extLst>
              <a:ext uri="{FF2B5EF4-FFF2-40B4-BE49-F238E27FC236}">
                <a16:creationId xmlns:a16="http://schemas.microsoft.com/office/drawing/2014/main" id="{DCAE3125-5F30-4239-BD20-6DB288EC497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44960" y="6438900"/>
            <a:ext cx="2013793" cy="419100"/>
          </a:xfrm>
          <a:prstGeom prst="rect">
            <a:avLst/>
          </a:prstGeom>
        </p:spPr>
      </p:pic>
      <p:pic>
        <p:nvPicPr>
          <p:cNvPr id="45" name="Picture 44">
            <a:extLst>
              <a:ext uri="{FF2B5EF4-FFF2-40B4-BE49-F238E27FC236}">
                <a16:creationId xmlns:a16="http://schemas.microsoft.com/office/drawing/2014/main" id="{B7268604-E463-414E-9AC5-EA966B461967}"/>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548" y="6438900"/>
            <a:ext cx="10157625" cy="419100"/>
          </a:xfrm>
          <a:prstGeom prst="rect">
            <a:avLst/>
          </a:prstGeom>
        </p:spPr>
      </p:pic>
    </p:spTree>
    <p:extLst>
      <p:ext uri="{BB962C8B-B14F-4D97-AF65-F5344CB8AC3E}">
        <p14:creationId xmlns:p14="http://schemas.microsoft.com/office/powerpoint/2010/main" val="348592440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C99CF5DC-A635-4849-A23E-D7FA1FDC28BE}"/>
              </a:ext>
            </a:extLst>
          </p:cNvPr>
          <p:cNvSpPr/>
          <p:nvPr/>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69" dirty="0"/>
          </a:p>
        </p:txBody>
      </p:sp>
      <p:pic>
        <p:nvPicPr>
          <p:cNvPr id="5" name="Picture 11">
            <a:extLst>
              <a:ext uri="{FF2B5EF4-FFF2-40B4-BE49-F238E27FC236}">
                <a16:creationId xmlns:a16="http://schemas.microsoft.com/office/drawing/2014/main" id="{D55B3849-4778-4DDA-9F88-34072AC33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277" y="-215900"/>
            <a:ext cx="208820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1D872D3-2990-42A9-B9A3-3D66F8193B22}"/>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solidFill>
                  <a:schemeClr val="bg1"/>
                </a:solidFill>
              </a:defRPr>
            </a:lvl1pPr>
          </a:lstStyle>
          <a:p>
            <a:r>
              <a:rPr lang="en-US" altLang="en-US" noProof="0"/>
              <a:t>Click to edit Master title style</a:t>
            </a:r>
            <a:endParaRPr lang="en-GB" noProof="0" dirty="0"/>
          </a:p>
        </p:txBody>
      </p:sp>
      <p:sp>
        <p:nvSpPr>
          <p:cNvPr id="7" name="Content Placeholder 2"/>
          <p:cNvSpPr>
            <a:spLocks noGrp="1"/>
          </p:cNvSpPr>
          <p:nvPr>
            <p:ph idx="1"/>
          </p:nvPr>
        </p:nvSpPr>
        <p:spPr>
          <a:xfrm>
            <a:off x="219001" y="882196"/>
            <a:ext cx="11732718" cy="5328000"/>
          </a:xfrm>
        </p:spPr>
        <p:txBody>
          <a:bodyPr/>
          <a:lstStyle>
            <a:lvl1pPr>
              <a:defRPr sz="1795"/>
            </a:lvl1pPr>
            <a:lvl2pPr>
              <a:defRPr sz="1795"/>
            </a:lvl2pPr>
            <a:lvl3pPr>
              <a:defRPr sz="1795"/>
            </a:lvl3pPr>
            <a:lvl4pPr>
              <a:defRPr sz="1795"/>
            </a:lvl4pPr>
            <a:lvl5pPr>
              <a:defRPr sz="1795"/>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5034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6" name="Rectangle 2"/>
          <p:cNvSpPr>
            <a:spLocks noGrp="1" noChangeArrowheads="1"/>
          </p:cNvSpPr>
          <p:nvPr>
            <p:ph idx="1"/>
          </p:nvPr>
        </p:nvSpPr>
        <p:spPr bwMode="auto">
          <a:xfrm>
            <a:off x="218263" y="882193"/>
            <a:ext cx="11732718" cy="5328000"/>
          </a:xfrm>
          <a:prstGeom prst="rect">
            <a:avLst/>
          </a:prstGeom>
          <a:noFill/>
          <a:ln>
            <a:noFill/>
          </a:ln>
        </p:spPr>
        <p:txBody>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973829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29EC636-EF62-4FC5-87A6-40C087BE6D50}"/>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6C8B73-F6BD-492C-BC3E-65ACA69AB4C2}"/>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dirty="0"/>
              <a:t>Click to edit Master title style</a:t>
            </a:r>
            <a:endParaRPr lang="en-GB" noProof="0" dirty="0"/>
          </a:p>
        </p:txBody>
      </p:sp>
      <p:sp>
        <p:nvSpPr>
          <p:cNvPr id="6" name="Rectangle 2"/>
          <p:cNvSpPr>
            <a:spLocks noGrp="1" noChangeArrowheads="1"/>
          </p:cNvSpPr>
          <p:nvPr>
            <p:ph idx="1"/>
          </p:nvPr>
        </p:nvSpPr>
        <p:spPr bwMode="auto">
          <a:xfrm>
            <a:off x="219001" y="882193"/>
            <a:ext cx="11732718" cy="5328000"/>
          </a:xfrm>
          <a:prstGeom prst="rect">
            <a:avLst/>
          </a:prstGeom>
          <a:noFill/>
          <a:ln>
            <a:noFill/>
          </a:ln>
        </p:spPr>
        <p:txBody>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117655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6823F7-0C3B-4C73-BE40-F7E8A3B9D3DA}"/>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C60501C-AEFF-48EE-A84F-83856B297736}"/>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solidFill>
                  <a:srgbClr val="003249"/>
                </a:solidFill>
              </a:defRPr>
            </a:lvl1pPr>
          </a:lstStyle>
          <a:p>
            <a:r>
              <a:rPr lang="en-US" noProof="0"/>
              <a:t>Click to edit Master title style</a:t>
            </a:r>
            <a:endParaRPr lang="en-GB" noProof="0" dirty="0"/>
          </a:p>
        </p:txBody>
      </p:sp>
      <p:sp>
        <p:nvSpPr>
          <p:cNvPr id="9" name="Content Placeholder 2"/>
          <p:cNvSpPr>
            <a:spLocks noGrp="1"/>
          </p:cNvSpPr>
          <p:nvPr>
            <p:ph sz="half" idx="1"/>
          </p:nvPr>
        </p:nvSpPr>
        <p:spPr>
          <a:xfrm>
            <a:off x="218263" y="1673225"/>
            <a:ext cx="5788844"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p:cNvSpPr>
            <a:spLocks noGrp="1"/>
          </p:cNvSpPr>
          <p:nvPr>
            <p:ph sz="half" idx="2"/>
          </p:nvPr>
        </p:nvSpPr>
        <p:spPr>
          <a:xfrm>
            <a:off x="6210297" y="1673225"/>
            <a:ext cx="5747139"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71076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A2BE82-D2CD-42DF-A87B-302327407005}"/>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87946E1-EAD5-4BB1-B8B0-A45345C14E18}"/>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6" name="Rectangle 2"/>
          <p:cNvSpPr>
            <a:spLocks noGrp="1" noChangeArrowheads="1"/>
          </p:cNvSpPr>
          <p:nvPr>
            <p:ph idx="1"/>
          </p:nvPr>
        </p:nvSpPr>
        <p:spPr bwMode="auto">
          <a:xfrm>
            <a:off x="219001" y="882000"/>
            <a:ext cx="11732718" cy="5328000"/>
          </a:xfrm>
          <a:prstGeom prst="rect">
            <a:avLst/>
          </a:prstGeom>
          <a:noFill/>
          <a:ln>
            <a:noFill/>
          </a:ln>
        </p:spPr>
        <p:txBody>
          <a:bodyPr/>
          <a:lstStyle>
            <a:lvl1pPr>
              <a:defRPr sz="1795"/>
            </a:lvl1pPr>
            <a:lvl2pPr>
              <a:defRPr sz="1795"/>
            </a:lvl2pPr>
            <a:lvl3pPr>
              <a:defRPr sz="1795"/>
            </a:lvl3pPr>
            <a:lvl4pPr>
              <a:defRPr sz="1795"/>
            </a:lvl4pPr>
            <a:lvl5pPr>
              <a:defRPr sz="1795"/>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1542823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55E8E8-97A5-4E11-B3A0-241C233207CC}"/>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326993-B17E-4968-8EF4-F1D89C67AC95}"/>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7" name="Rectangle 2"/>
          <p:cNvSpPr>
            <a:spLocks noGrp="1" noChangeArrowheads="1"/>
          </p:cNvSpPr>
          <p:nvPr>
            <p:ph idx="1"/>
          </p:nvPr>
        </p:nvSpPr>
        <p:spPr bwMode="auto">
          <a:xfrm>
            <a:off x="218263" y="882000"/>
            <a:ext cx="11732718" cy="5328000"/>
          </a:xfrm>
          <a:prstGeom prst="rect">
            <a:avLst/>
          </a:prstGeom>
          <a:noFill/>
          <a:ln>
            <a:noFill/>
          </a:ln>
        </p:spPr>
        <p:txBody>
          <a:bodyPr/>
          <a:lstStyle>
            <a:lvl1pPr>
              <a:defRPr sz="1795">
                <a:solidFill>
                  <a:srgbClr val="006762"/>
                </a:solidFill>
              </a:defRPr>
            </a:lvl1pPr>
            <a:lvl2pPr>
              <a:defRPr sz="1795">
                <a:solidFill>
                  <a:srgbClr val="006762"/>
                </a:solidFill>
              </a:defRPr>
            </a:lvl2pPr>
            <a:lvl3pPr>
              <a:defRPr sz="1795">
                <a:solidFill>
                  <a:srgbClr val="006762"/>
                </a:solidFill>
              </a:defRPr>
            </a:lvl3pPr>
            <a:lvl4pPr>
              <a:defRPr sz="1795">
                <a:solidFill>
                  <a:srgbClr val="006762"/>
                </a:solidFill>
              </a:defRPr>
            </a:lvl4pPr>
            <a:lvl5pPr>
              <a:defRPr sz="1795">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410239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C8164-60CC-3C12-6D3D-B942F898555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11C7CC3-018E-484B-3490-FC0007597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5D9EAC5-8F07-78BF-563F-8B2F18EF35D1}"/>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5" name="Segnaposto piè di pagina 4">
            <a:extLst>
              <a:ext uri="{FF2B5EF4-FFF2-40B4-BE49-F238E27FC236}">
                <a16:creationId xmlns:a16="http://schemas.microsoft.com/office/drawing/2014/main" id="{977AF4C6-1666-2623-CAEE-326CB1E75CB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AFE8C1D-ADC9-6E9C-2795-98E7BEFF7A0A}"/>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2447240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2EB89E2-2D00-44FC-BC8D-DEBF7739BEF0}"/>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80F3FC-B042-4B2D-B8A6-0D882E8C89AE}"/>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7" name="Rectangle 2"/>
          <p:cNvSpPr>
            <a:spLocks noGrp="1" noChangeArrowheads="1"/>
          </p:cNvSpPr>
          <p:nvPr>
            <p:ph idx="1"/>
          </p:nvPr>
        </p:nvSpPr>
        <p:spPr bwMode="auto">
          <a:xfrm>
            <a:off x="218263" y="882000"/>
            <a:ext cx="11732718" cy="5328000"/>
          </a:xfrm>
          <a:prstGeom prst="rect">
            <a:avLst/>
          </a:prstGeom>
          <a:noFill/>
          <a:ln>
            <a:noFill/>
          </a:ln>
        </p:spPr>
        <p:txBody>
          <a:bodyPr/>
          <a:lstStyle>
            <a:lvl1pPr>
              <a:defRPr sz="1795">
                <a:solidFill>
                  <a:srgbClr val="960136"/>
                </a:solidFill>
              </a:defRPr>
            </a:lvl1pPr>
            <a:lvl2pPr>
              <a:defRPr sz="1795">
                <a:solidFill>
                  <a:srgbClr val="960136"/>
                </a:solidFill>
              </a:defRPr>
            </a:lvl2pPr>
            <a:lvl3pPr>
              <a:defRPr sz="1795">
                <a:solidFill>
                  <a:srgbClr val="960136"/>
                </a:solidFill>
              </a:defRPr>
            </a:lvl3pPr>
            <a:lvl4pPr>
              <a:defRPr sz="1795">
                <a:solidFill>
                  <a:srgbClr val="960136"/>
                </a:solidFill>
              </a:defRPr>
            </a:lvl4pPr>
            <a:lvl5pPr>
              <a:defRPr sz="1795">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240482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C64EF6B-C229-49C2-84CC-E896584A5B0F}"/>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0A2376-3C01-4250-B77E-0EF9BF8E5A3A}"/>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3" name="Content Placeholder 2"/>
          <p:cNvSpPr>
            <a:spLocks noGrp="1" noChangeArrowheads="1"/>
          </p:cNvSpPr>
          <p:nvPr>
            <p:ph idx="1"/>
          </p:nvPr>
        </p:nvSpPr>
        <p:spPr bwMode="auto">
          <a:xfrm>
            <a:off x="218263" y="882192"/>
            <a:ext cx="11732718" cy="5328000"/>
          </a:xfrm>
          <a:prstGeom prst="rect">
            <a:avLst/>
          </a:prstGeom>
          <a:noFill/>
          <a:ln>
            <a:noFill/>
          </a:ln>
        </p:spPr>
        <p:txBody>
          <a:bodyPr/>
          <a:lstStyle>
            <a:lvl1pPr>
              <a:defRPr sz="1795">
                <a:solidFill>
                  <a:srgbClr val="A75534"/>
                </a:solidFill>
              </a:defRPr>
            </a:lvl1pPr>
            <a:lvl2pPr>
              <a:defRPr sz="1795">
                <a:solidFill>
                  <a:srgbClr val="A75534"/>
                </a:solidFill>
              </a:defRPr>
            </a:lvl2pPr>
            <a:lvl3pPr>
              <a:defRPr sz="1795">
                <a:solidFill>
                  <a:srgbClr val="A75534"/>
                </a:solidFill>
              </a:defRPr>
            </a:lvl3pPr>
            <a:lvl4pPr>
              <a:defRPr sz="1795">
                <a:solidFill>
                  <a:srgbClr val="A75534"/>
                </a:solidFill>
              </a:defRPr>
            </a:lvl4pPr>
            <a:lvl5pPr>
              <a:defRPr sz="1795">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336523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21EEB4-36F1-4FF2-A848-487C2BDB8A96}"/>
              </a:ext>
            </a:extLst>
          </p:cNvPr>
          <p:cNvCxnSpPr>
            <a:cxnSpLocks/>
          </p:cNvCxnSpPr>
          <p:nvPr/>
        </p:nvCxnSpPr>
        <p:spPr>
          <a:xfrm>
            <a:off x="220062" y="6423025"/>
            <a:ext cx="11704382"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164556-8B3D-43FC-BA7A-3E90AE4FFC63}"/>
              </a:ext>
            </a:extLst>
          </p:cNvPr>
          <p:cNvCxnSpPr/>
          <p:nvPr/>
        </p:nvCxnSpPr>
        <p:spPr>
          <a:xfrm>
            <a:off x="216896" y="882650"/>
            <a:ext cx="11737629"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p:txBody>
          <a:bodyPr/>
          <a:lstStyle>
            <a:lvl1pPr algn="l">
              <a:defRPr/>
            </a:lvl1pPr>
          </a:lstStyle>
          <a:p>
            <a:r>
              <a:rPr lang="en-US" noProof="0"/>
              <a:t>Click to edit Master title style</a:t>
            </a:r>
            <a:endParaRPr lang="en-GB" noProof="0" dirty="0"/>
          </a:p>
        </p:txBody>
      </p:sp>
      <p:sp>
        <p:nvSpPr>
          <p:cNvPr id="4" name="Rectangle 2"/>
          <p:cNvSpPr>
            <a:spLocks noGrp="1" noChangeArrowheads="1"/>
          </p:cNvSpPr>
          <p:nvPr>
            <p:ph idx="1"/>
          </p:nvPr>
        </p:nvSpPr>
        <p:spPr bwMode="auto">
          <a:xfrm>
            <a:off x="218263" y="882192"/>
            <a:ext cx="11732718" cy="5328000"/>
          </a:xfrm>
          <a:prstGeom prst="rect">
            <a:avLst/>
          </a:prstGeom>
          <a:noFill/>
          <a:ln>
            <a:noFill/>
          </a:ln>
        </p:spPr>
        <p:txBody>
          <a:bodyPr/>
          <a:lstStyle>
            <a:lvl1pPr>
              <a:defRPr sz="1795">
                <a:solidFill>
                  <a:srgbClr val="1E3378"/>
                </a:solidFill>
              </a:defRPr>
            </a:lvl1pPr>
            <a:lvl2pPr>
              <a:defRPr sz="1795">
                <a:solidFill>
                  <a:srgbClr val="1E3378"/>
                </a:solidFill>
              </a:defRPr>
            </a:lvl2pPr>
            <a:lvl3pPr>
              <a:defRPr sz="1795">
                <a:solidFill>
                  <a:srgbClr val="1E3378"/>
                </a:solidFill>
              </a:defRPr>
            </a:lvl3pPr>
            <a:lvl4pPr>
              <a:defRPr sz="1795">
                <a:solidFill>
                  <a:srgbClr val="1E3378"/>
                </a:solidFill>
              </a:defRPr>
            </a:lvl4pPr>
            <a:lvl5pPr>
              <a:defRPr sz="1795">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296683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3F028-FFBD-CF7B-2EDB-92524AB2C192}"/>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D2E40AC-431B-5C5F-5212-807281067C1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06969809-BFC4-5D63-2671-E2F04B11421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A1A296F-A779-4A53-7264-15072C5760D7}"/>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6" name="Segnaposto piè di pagina 5">
            <a:extLst>
              <a:ext uri="{FF2B5EF4-FFF2-40B4-BE49-F238E27FC236}">
                <a16:creationId xmlns:a16="http://schemas.microsoft.com/office/drawing/2014/main" id="{6D141370-2DEA-8A69-E381-06BE4A79281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95363B0-E266-5012-2A20-AA59AB3B7070}"/>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303558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AF2482-C7CB-D338-AE7F-BBCB899283F4}"/>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A0FA1986-DB20-9E47-C75F-EDE9ABC73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023F39-AE31-B97B-BD2B-A20B13817EA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1816C096-00EA-8913-D14B-14094F197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9496D87-8520-6D5E-6CEA-9E5C04C91B9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967FB44C-165B-E8B2-3367-A3489E5FC747}"/>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8" name="Segnaposto piè di pagina 7">
            <a:extLst>
              <a:ext uri="{FF2B5EF4-FFF2-40B4-BE49-F238E27FC236}">
                <a16:creationId xmlns:a16="http://schemas.microsoft.com/office/drawing/2014/main" id="{D51B6AB9-13F9-CB17-C35B-B50FDE80F4BF}"/>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D145DD15-90FC-4A6F-2618-EAF501A97DA7}"/>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136148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762528-2851-C393-F0C7-1CC6B51AEFD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D131C733-A2C5-7914-0C37-1134D08C181F}"/>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4" name="Segnaposto piè di pagina 3">
            <a:extLst>
              <a:ext uri="{FF2B5EF4-FFF2-40B4-BE49-F238E27FC236}">
                <a16:creationId xmlns:a16="http://schemas.microsoft.com/office/drawing/2014/main" id="{BD852AF2-185F-E9DF-3AD6-392CD00E4AA5}"/>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D3C7FE41-0615-DD30-B5C3-EE66AC26CE31}"/>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219148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8EE198F-D627-F061-B7B1-E96509749DC1}"/>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3" name="Segnaposto piè di pagina 2">
            <a:extLst>
              <a:ext uri="{FF2B5EF4-FFF2-40B4-BE49-F238E27FC236}">
                <a16:creationId xmlns:a16="http://schemas.microsoft.com/office/drawing/2014/main" id="{946875F9-88BE-1B89-3911-C2DF05C33E7D}"/>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E02B15CD-FD03-D06E-C468-683A16EBE629}"/>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289968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61A71-4B42-76FB-5B3A-43076D864CF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298FD51-38FB-1788-989D-B133631CE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B817C807-E43B-CE16-373B-6519F594B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4E1B63-1684-57A3-682D-56F088A9F2ED}"/>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6" name="Segnaposto piè di pagina 5">
            <a:extLst>
              <a:ext uri="{FF2B5EF4-FFF2-40B4-BE49-F238E27FC236}">
                <a16:creationId xmlns:a16="http://schemas.microsoft.com/office/drawing/2014/main" id="{8D555180-C724-4D0A-C67F-E7243DC1EBE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4D09C3A7-7704-A295-F813-C37C444F2731}"/>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266945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B81FB-2AD9-F7D0-C630-0903A7B7D73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54F57361-4148-18EB-62DB-B310C35DD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9004B33-150A-E293-DB4D-3057780C6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5A6C25C-FA2F-79E0-AA3A-718FEB2862D7}"/>
              </a:ext>
            </a:extLst>
          </p:cNvPr>
          <p:cNvSpPr>
            <a:spLocks noGrp="1"/>
          </p:cNvSpPr>
          <p:nvPr>
            <p:ph type="dt" sz="half" idx="10"/>
          </p:nvPr>
        </p:nvSpPr>
        <p:spPr/>
        <p:txBody>
          <a:bodyPr/>
          <a:lstStyle/>
          <a:p>
            <a:fld id="{940AB210-FCB4-4531-BD7B-E29036ED4881}" type="datetimeFigureOut">
              <a:rPr lang="en-GB" smtClean="0"/>
              <a:t>05/07/2023</a:t>
            </a:fld>
            <a:endParaRPr lang="en-GB"/>
          </a:p>
        </p:txBody>
      </p:sp>
      <p:sp>
        <p:nvSpPr>
          <p:cNvPr id="6" name="Segnaposto piè di pagina 5">
            <a:extLst>
              <a:ext uri="{FF2B5EF4-FFF2-40B4-BE49-F238E27FC236}">
                <a16:creationId xmlns:a16="http://schemas.microsoft.com/office/drawing/2014/main" id="{7161818D-6CE3-12AE-3659-CDD036978B52}"/>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8318FB08-87D2-2C5E-E437-7020B8A6D9DA}"/>
              </a:ext>
            </a:extLst>
          </p:cNvPr>
          <p:cNvSpPr>
            <a:spLocks noGrp="1"/>
          </p:cNvSpPr>
          <p:nvPr>
            <p:ph type="sldNum" sz="quarter" idx="12"/>
          </p:nvPr>
        </p:nvSpPr>
        <p:spPr/>
        <p:txBody>
          <a:bodyPr/>
          <a:lstStyle/>
          <a:p>
            <a:fld id="{6120BDB1-7749-4815-ABFF-E6BE59E1BEDE}" type="slidenum">
              <a:rPr lang="en-GB" smtClean="0"/>
              <a:t>‹N›</a:t>
            </a:fld>
            <a:endParaRPr lang="en-GB"/>
          </a:p>
        </p:txBody>
      </p:sp>
    </p:spTree>
    <p:extLst>
      <p:ext uri="{BB962C8B-B14F-4D97-AF65-F5344CB8AC3E}">
        <p14:creationId xmlns:p14="http://schemas.microsoft.com/office/powerpoint/2010/main" val="50955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5C24E4-283A-0842-7E05-A6C78C492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169564E-C241-2882-CDA4-F922B511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11FCE78C-72EA-975F-0C17-C74B58DAC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B210-FCB4-4531-BD7B-E29036ED4881}" type="datetimeFigureOut">
              <a:rPr lang="en-GB" smtClean="0"/>
              <a:t>05/07/2023</a:t>
            </a:fld>
            <a:endParaRPr lang="en-GB"/>
          </a:p>
        </p:txBody>
      </p:sp>
      <p:sp>
        <p:nvSpPr>
          <p:cNvPr id="5" name="Segnaposto piè di pagina 4">
            <a:extLst>
              <a:ext uri="{FF2B5EF4-FFF2-40B4-BE49-F238E27FC236}">
                <a16:creationId xmlns:a16="http://schemas.microsoft.com/office/drawing/2014/main" id="{F566E51D-D5AB-16FC-CE76-391D0F434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8C41D11D-A1D6-5116-3B16-34A8E080C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BDB1-7749-4815-ABFF-E6BE59E1BEDE}" type="slidenum">
              <a:rPr lang="en-GB" smtClean="0"/>
              <a:t>‹N›</a:t>
            </a:fld>
            <a:endParaRPr lang="en-GB"/>
          </a:p>
        </p:txBody>
      </p:sp>
    </p:spTree>
    <p:extLst>
      <p:ext uri="{BB962C8B-B14F-4D97-AF65-F5344CB8AC3E}">
        <p14:creationId xmlns:p14="http://schemas.microsoft.com/office/powerpoint/2010/main" val="31666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0AAC2-86E8-4A75-B263-287BB877CD4A}" type="datetimeFigureOut">
              <a:rPr lang="en-GB" smtClean="0"/>
              <a:t>05/07/2023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0352D-95D7-4133-BC15-990B64C58D5F}" type="slidenum">
              <a:rPr lang="en-GB" smtClean="0"/>
              <a:t>‹N›</a:t>
            </a:fld>
            <a:endParaRPr lang="en-GB"/>
          </a:p>
        </p:txBody>
      </p:sp>
    </p:spTree>
    <p:extLst>
      <p:ext uri="{BB962C8B-B14F-4D97-AF65-F5344CB8AC3E}">
        <p14:creationId xmlns:p14="http://schemas.microsoft.com/office/powerpoint/2010/main" val="278798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a:extLst>
              <a:ext uri="{FF2B5EF4-FFF2-40B4-BE49-F238E27FC236}">
                <a16:creationId xmlns:a16="http://schemas.microsoft.com/office/drawing/2014/main" id="{9E541D73-6D1F-4AA4-A38D-2AF93BC764AE}"/>
              </a:ext>
            </a:extLst>
          </p:cNvPr>
          <p:cNvSpPr txBox="1">
            <a:spLocks noChangeArrowheads="1"/>
          </p:cNvSpPr>
          <p:nvPr/>
        </p:nvSpPr>
        <p:spPr bwMode="auto">
          <a:xfrm>
            <a:off x="771005" y="447675"/>
            <a:ext cx="6688897" cy="211138"/>
          </a:xfrm>
          <a:prstGeom prst="rect">
            <a:avLst/>
          </a:prstGeom>
          <a:noFill/>
          <a:ln>
            <a:noFill/>
          </a:ln>
          <a:effectLst/>
        </p:spPr>
        <p:txBody>
          <a:bodyPr>
            <a:spAutoFit/>
          </a:bodyPr>
          <a:lstStyle/>
          <a:p>
            <a:pPr eaLnBrk="1" hangingPunct="1">
              <a:spcBef>
                <a:spcPct val="50000"/>
              </a:spcBef>
              <a:defRPr/>
            </a:pPr>
            <a:endParaRPr lang="en-GB" sz="770" dirty="0"/>
          </a:p>
        </p:txBody>
      </p:sp>
      <p:sp>
        <p:nvSpPr>
          <p:cNvPr id="3075" name="Rectangle 6">
            <a:extLst>
              <a:ext uri="{FF2B5EF4-FFF2-40B4-BE49-F238E27FC236}">
                <a16:creationId xmlns:a16="http://schemas.microsoft.com/office/drawing/2014/main" id="{D570C996-6C2D-42FC-B34D-E259C5CFD62D}"/>
              </a:ext>
            </a:extLst>
          </p:cNvPr>
          <p:cNvSpPr>
            <a:spLocks noGrp="1" noChangeArrowheads="1"/>
          </p:cNvSpPr>
          <p:nvPr>
            <p:ph type="title"/>
          </p:nvPr>
        </p:nvSpPr>
        <p:spPr bwMode="auto">
          <a:xfrm>
            <a:off x="215311" y="155575"/>
            <a:ext cx="100816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altLang="en-US"/>
              <a:t>CLICK TO EDIT MASTER TITLE STYLE</a:t>
            </a:r>
          </a:p>
        </p:txBody>
      </p:sp>
      <p:sp>
        <p:nvSpPr>
          <p:cNvPr id="3076" name="Rectangle 2">
            <a:extLst>
              <a:ext uri="{FF2B5EF4-FFF2-40B4-BE49-F238E27FC236}">
                <a16:creationId xmlns:a16="http://schemas.microsoft.com/office/drawing/2014/main" id="{FC0B1E88-8E05-4117-A917-A1968C7B1582}"/>
              </a:ext>
            </a:extLst>
          </p:cNvPr>
          <p:cNvSpPr>
            <a:spLocks noGrp="1" noChangeArrowheads="1"/>
          </p:cNvSpPr>
          <p:nvPr>
            <p:ph type="body" idx="1"/>
          </p:nvPr>
        </p:nvSpPr>
        <p:spPr bwMode="auto">
          <a:xfrm>
            <a:off x="218478" y="882650"/>
            <a:ext cx="1173288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7" name="Text Box DG">
            <a:extLst>
              <a:ext uri="{FF2B5EF4-FFF2-40B4-BE49-F238E27FC236}">
                <a16:creationId xmlns:a16="http://schemas.microsoft.com/office/drawing/2014/main" id="{D2DC4CCD-0740-460E-BF02-77D04522C37A}"/>
              </a:ext>
            </a:extLst>
          </p:cNvPr>
          <p:cNvSpPr txBox="1">
            <a:spLocks noChangeArrowheads="1"/>
          </p:cNvSpPr>
          <p:nvPr/>
        </p:nvSpPr>
        <p:spPr bwMode="auto">
          <a:xfrm>
            <a:off x="771005" y="447675"/>
            <a:ext cx="6688897" cy="211138"/>
          </a:xfrm>
          <a:prstGeom prst="rect">
            <a:avLst/>
          </a:prstGeom>
          <a:noFill/>
          <a:ln>
            <a:noFill/>
          </a:ln>
          <a:effectLst/>
        </p:spPr>
        <p:txBody>
          <a:bodyPr>
            <a:spAutoFit/>
          </a:bodyPr>
          <a:lstStyle/>
          <a:p>
            <a:pPr eaLnBrk="1" hangingPunct="1">
              <a:spcBef>
                <a:spcPct val="50000"/>
              </a:spcBef>
              <a:defRPr/>
            </a:pPr>
            <a:endParaRPr lang="en-GB" sz="770" dirty="0"/>
          </a:p>
        </p:txBody>
      </p:sp>
      <p:sp>
        <p:nvSpPr>
          <p:cNvPr id="3078" name="Text Box 38">
            <a:extLst>
              <a:ext uri="{FF2B5EF4-FFF2-40B4-BE49-F238E27FC236}">
                <a16:creationId xmlns:a16="http://schemas.microsoft.com/office/drawing/2014/main" id="{9229DF3A-FB52-4684-A5C2-A5C99F6041E2}"/>
              </a:ext>
            </a:extLst>
          </p:cNvPr>
          <p:cNvSpPr txBox="1">
            <a:spLocks noChangeArrowheads="1"/>
          </p:cNvSpPr>
          <p:nvPr/>
        </p:nvSpPr>
        <p:spPr bwMode="auto">
          <a:xfrm>
            <a:off x="220062" y="6202363"/>
            <a:ext cx="12190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GB" altLang="en-US" sz="798">
                <a:solidFill>
                  <a:srgbClr val="8197A6"/>
                </a:solidFill>
                <a:latin typeface="Arial" panose="020B0604020202020204" pitchFamily="34" charset="0"/>
                <a:cs typeface="Arial" panose="020B0604020202020204" pitchFamily="34" charset="0"/>
              </a:rPr>
              <a:t> </a:t>
            </a:r>
          </a:p>
        </p:txBody>
      </p:sp>
      <p:sp>
        <p:nvSpPr>
          <p:cNvPr id="3079" name="Text Box 34">
            <a:extLst>
              <a:ext uri="{FF2B5EF4-FFF2-40B4-BE49-F238E27FC236}">
                <a16:creationId xmlns:a16="http://schemas.microsoft.com/office/drawing/2014/main" id="{606C3E97-5A25-49E6-B6EF-6892F202AB54}"/>
              </a:ext>
            </a:extLst>
          </p:cNvPr>
          <p:cNvSpPr txBox="1">
            <a:spLocks noChangeArrowheads="1"/>
          </p:cNvSpPr>
          <p:nvPr/>
        </p:nvSpPr>
        <p:spPr bwMode="auto">
          <a:xfrm>
            <a:off x="11632550" y="6202364"/>
            <a:ext cx="290311" cy="215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eaLnBrk="1" hangingPunct="1">
              <a:spcBef>
                <a:spcPct val="50000"/>
              </a:spcBef>
            </a:pPr>
            <a:r>
              <a:rPr lang="en-GB" altLang="en-US" sz="798" noProof="1">
                <a:solidFill>
                  <a:schemeClr val="bg1"/>
                </a:solidFill>
                <a:latin typeface="Arial" panose="020B0604020202020204" pitchFamily="34" charset="0"/>
                <a:cs typeface="Arial" panose="020B0604020202020204" pitchFamily="34" charset="0"/>
              </a:rPr>
              <a:t>  </a:t>
            </a:r>
            <a:fld id="{0AEF5B6A-433E-4CF4-A2FD-67F73F4DB0AE}" type="slidenum">
              <a:rPr altLang="en-US" sz="798" noProof="1">
                <a:solidFill>
                  <a:srgbClr val="8197A6"/>
                </a:solidFill>
                <a:latin typeface="Arial" panose="020B0604020202020204" pitchFamily="34" charset="0"/>
                <a:cs typeface="Arial" panose="020B0604020202020204" pitchFamily="34" charset="0"/>
              </a:rPr>
              <a:pPr algn="r" eaLnBrk="1" hangingPunct="1">
                <a:spcBef>
                  <a:spcPct val="50000"/>
                </a:spcBef>
              </a:pPr>
              <a:t>‹N›</a:t>
            </a:fld>
            <a:endParaRPr lang="en-GB" altLang="en-US" sz="798" noProof="1">
              <a:solidFill>
                <a:srgbClr val="8197A6"/>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05D9CDE-0473-44FD-BC6C-F964C1F1CF0F}"/>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6548" y="6438900"/>
            <a:ext cx="10157625" cy="419100"/>
          </a:xfrm>
          <a:prstGeom prst="rect">
            <a:avLst/>
          </a:prstGeom>
        </p:spPr>
      </p:pic>
      <p:pic>
        <p:nvPicPr>
          <p:cNvPr id="12" name="Picture 11">
            <a:extLst>
              <a:ext uri="{FF2B5EF4-FFF2-40B4-BE49-F238E27FC236}">
                <a16:creationId xmlns:a16="http://schemas.microsoft.com/office/drawing/2014/main" id="{322B2E97-5D7B-47B5-BBFA-4E10B5AA9C01}"/>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0474258" y="-2"/>
            <a:ext cx="1684494" cy="876300"/>
          </a:xfrm>
          <a:prstGeom prst="rect">
            <a:avLst/>
          </a:prstGeom>
        </p:spPr>
      </p:pic>
      <p:pic>
        <p:nvPicPr>
          <p:cNvPr id="13" name="Picture 12">
            <a:extLst>
              <a:ext uri="{FF2B5EF4-FFF2-40B4-BE49-F238E27FC236}">
                <a16:creationId xmlns:a16="http://schemas.microsoft.com/office/drawing/2014/main" id="{6874CE83-21FF-4225-955E-8C5393F5773D}"/>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144959" y="6438900"/>
            <a:ext cx="2013793" cy="419100"/>
          </a:xfrm>
          <a:prstGeom prst="rect">
            <a:avLst/>
          </a:prstGeom>
        </p:spPr>
      </p:pic>
    </p:spTree>
    <p:extLst>
      <p:ext uri="{BB962C8B-B14F-4D97-AF65-F5344CB8AC3E}">
        <p14:creationId xmlns:p14="http://schemas.microsoft.com/office/powerpoint/2010/main" val="493227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dt="0"/>
  <p:txStyles>
    <p:titleStyle>
      <a:lvl1pPr algn="just" rtl="0" eaLnBrk="0" fontAlgn="base" hangingPunct="0">
        <a:spcBef>
          <a:spcPct val="0"/>
        </a:spcBef>
        <a:spcAft>
          <a:spcPct val="0"/>
        </a:spcAft>
        <a:defRPr lang="en-GB" sz="2992" b="1" dirty="0">
          <a:solidFill>
            <a:srgbClr val="003249"/>
          </a:solidFill>
          <a:latin typeface="Arial" panose="020B0604020202020204" pitchFamily="34" charset="0"/>
          <a:ea typeface="+mj-ea"/>
          <a:cs typeface="Arial" panose="020B0604020202020204" pitchFamily="34" charset="0"/>
        </a:defRPr>
      </a:lvl1pPr>
      <a:lvl2pPr algn="just" rtl="0" eaLnBrk="0" fontAlgn="base" hangingPunct="0">
        <a:spcBef>
          <a:spcPct val="0"/>
        </a:spcBef>
        <a:spcAft>
          <a:spcPct val="0"/>
        </a:spcAft>
        <a:defRPr sz="2992" b="1">
          <a:solidFill>
            <a:srgbClr val="003249"/>
          </a:solidFill>
          <a:latin typeface="Arial" panose="020B0604020202020204" pitchFamily="34" charset="0"/>
          <a:cs typeface="Arial" panose="020B0604020202020204" pitchFamily="34" charset="0"/>
        </a:defRPr>
      </a:lvl2pPr>
      <a:lvl3pPr algn="just" rtl="0" eaLnBrk="0" fontAlgn="base" hangingPunct="0">
        <a:spcBef>
          <a:spcPct val="0"/>
        </a:spcBef>
        <a:spcAft>
          <a:spcPct val="0"/>
        </a:spcAft>
        <a:defRPr sz="2992" b="1">
          <a:solidFill>
            <a:srgbClr val="003249"/>
          </a:solidFill>
          <a:latin typeface="Arial" panose="020B0604020202020204" pitchFamily="34" charset="0"/>
          <a:cs typeface="Arial" panose="020B0604020202020204" pitchFamily="34" charset="0"/>
        </a:defRPr>
      </a:lvl3pPr>
      <a:lvl4pPr algn="just" rtl="0" eaLnBrk="0" fontAlgn="base" hangingPunct="0">
        <a:spcBef>
          <a:spcPct val="0"/>
        </a:spcBef>
        <a:spcAft>
          <a:spcPct val="0"/>
        </a:spcAft>
        <a:defRPr sz="2992" b="1">
          <a:solidFill>
            <a:srgbClr val="003249"/>
          </a:solidFill>
          <a:latin typeface="Arial" panose="020B0604020202020204" pitchFamily="34" charset="0"/>
          <a:cs typeface="Arial" panose="020B0604020202020204" pitchFamily="34" charset="0"/>
        </a:defRPr>
      </a:lvl4pPr>
      <a:lvl5pPr algn="just" rtl="0" eaLnBrk="0" fontAlgn="base" hangingPunct="0">
        <a:spcBef>
          <a:spcPct val="0"/>
        </a:spcBef>
        <a:spcAft>
          <a:spcPct val="0"/>
        </a:spcAft>
        <a:defRPr sz="2992" b="1">
          <a:solidFill>
            <a:srgbClr val="003249"/>
          </a:solidFill>
          <a:latin typeface="Arial" panose="020B0604020202020204" pitchFamily="34" charset="0"/>
          <a:cs typeface="Arial" panose="020B0604020202020204" pitchFamily="34" charset="0"/>
        </a:defRPr>
      </a:lvl5pPr>
      <a:lvl6pPr marL="439824" algn="l" rtl="0" fontAlgn="base">
        <a:spcBef>
          <a:spcPct val="0"/>
        </a:spcBef>
        <a:spcAft>
          <a:spcPct val="0"/>
        </a:spcAft>
        <a:defRPr sz="2116" b="1">
          <a:solidFill>
            <a:schemeClr val="bg1"/>
          </a:solidFill>
          <a:latin typeface="Verdana" pitchFamily="34" charset="0"/>
        </a:defRPr>
      </a:lvl6pPr>
      <a:lvl7pPr marL="879649" algn="l" rtl="0" fontAlgn="base">
        <a:spcBef>
          <a:spcPct val="0"/>
        </a:spcBef>
        <a:spcAft>
          <a:spcPct val="0"/>
        </a:spcAft>
        <a:defRPr sz="2116" b="1">
          <a:solidFill>
            <a:schemeClr val="bg1"/>
          </a:solidFill>
          <a:latin typeface="Verdana" pitchFamily="34" charset="0"/>
        </a:defRPr>
      </a:lvl7pPr>
      <a:lvl8pPr marL="1319473" algn="l" rtl="0" fontAlgn="base">
        <a:spcBef>
          <a:spcPct val="0"/>
        </a:spcBef>
        <a:spcAft>
          <a:spcPct val="0"/>
        </a:spcAft>
        <a:defRPr sz="2116" b="1">
          <a:solidFill>
            <a:schemeClr val="bg1"/>
          </a:solidFill>
          <a:latin typeface="Verdana" pitchFamily="34" charset="0"/>
        </a:defRPr>
      </a:lvl8pPr>
      <a:lvl9pPr marL="1759297" algn="l" rtl="0" fontAlgn="base">
        <a:spcBef>
          <a:spcPct val="0"/>
        </a:spcBef>
        <a:spcAft>
          <a:spcPct val="0"/>
        </a:spcAft>
        <a:defRPr sz="2116" b="1">
          <a:solidFill>
            <a:schemeClr val="bg1"/>
          </a:solidFill>
          <a:latin typeface="Verdana" pitchFamily="34" charset="0"/>
        </a:defRPr>
      </a:lvl9pPr>
    </p:titleStyle>
    <p:bodyStyle>
      <a:lvl1pPr algn="l" rtl="0" eaLnBrk="0" fontAlgn="base" hangingPunct="0">
        <a:lnSpc>
          <a:spcPct val="119000"/>
        </a:lnSpc>
        <a:spcBef>
          <a:spcPct val="20000"/>
        </a:spcBef>
        <a:spcAft>
          <a:spcPct val="0"/>
        </a:spcAft>
        <a:buClr>
          <a:srgbClr val="8197A6"/>
        </a:buClr>
        <a:buFont typeface="Arial" panose="020B060402020202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1pPr>
      <a:lvl2pPr marL="778941"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2pPr>
      <a:lvl3pPr marL="1353648"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panose="020B0604020202020204" pitchFamily="34" charset="0"/>
          <a:ea typeface="MS PGothic" pitchFamily="34" charset="-128"/>
          <a:cs typeface="Arial" panose="020B0604020202020204" pitchFamily="34" charset="0"/>
        </a:defRPr>
      </a:lvl3pPr>
      <a:lvl4pPr marL="1928354" algn="l" rtl="0" eaLnBrk="0" fontAlgn="base" hangingPunct="0">
        <a:lnSpc>
          <a:spcPct val="119000"/>
        </a:lnSpc>
        <a:spcBef>
          <a:spcPct val="20000"/>
        </a:spcBef>
        <a:spcAft>
          <a:spcPct val="0"/>
        </a:spcAft>
        <a:buClr>
          <a:schemeClr val="accent1"/>
        </a:buClr>
        <a:buFont typeface="Verdana" panose="020B0604030504040204" pitchFamily="34" charset="0"/>
        <a:defRPr lang="en-US" altLang="en-US" dirty="0">
          <a:solidFill>
            <a:srgbClr val="8197A6"/>
          </a:solidFill>
          <a:latin typeface="Arial" charset="0"/>
          <a:ea typeface="MS PGothic" pitchFamily="34" charset="-128"/>
          <a:cs typeface="Arial" charset="0"/>
        </a:defRPr>
      </a:lvl4pPr>
      <a:lvl5pPr marL="2503061" algn="l" rtl="0" eaLnBrk="0" fontAlgn="base" hangingPunct="0">
        <a:lnSpc>
          <a:spcPct val="119000"/>
        </a:lnSpc>
        <a:spcBef>
          <a:spcPct val="20000"/>
        </a:spcBef>
        <a:spcAft>
          <a:spcPct val="0"/>
        </a:spcAft>
        <a:buClr>
          <a:schemeClr val="accent1"/>
        </a:buClr>
        <a:buFont typeface="Verdana" panose="020B0604030504040204" pitchFamily="34" charset="0"/>
        <a:defRPr lang="en-GB" altLang="en-US" dirty="0">
          <a:solidFill>
            <a:srgbClr val="8197A6"/>
          </a:solidFill>
          <a:latin typeface="Arial" charset="0"/>
          <a:ea typeface="MS PGothic" pitchFamily="34" charset="-128"/>
          <a:cs typeface="Arial" charset="0"/>
        </a:defRPr>
      </a:lvl5pPr>
      <a:lvl6pPr marL="3347552"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6pPr>
      <a:lvl7pPr marL="3787376"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7pPr>
      <a:lvl8pPr marL="4227201"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8pPr>
      <a:lvl9pPr marL="4667025" indent="-403172" algn="l" rtl="0" fontAlgn="base">
        <a:lnSpc>
          <a:spcPct val="119000"/>
        </a:lnSpc>
        <a:spcBef>
          <a:spcPct val="20000"/>
        </a:spcBef>
        <a:spcAft>
          <a:spcPct val="0"/>
        </a:spcAft>
        <a:buClr>
          <a:schemeClr val="accent1"/>
        </a:buClr>
        <a:buFont typeface="Verdana" pitchFamily="34" charset="0"/>
        <a:buChar char="–"/>
        <a:defRPr sz="1539">
          <a:solidFill>
            <a:schemeClr val="bg2"/>
          </a:solidFill>
          <a:latin typeface="+mn-lt"/>
        </a:defRPr>
      </a:lvl9pPr>
    </p:bodyStyle>
    <p:otherStyle>
      <a:defPPr>
        <a:defRPr lang="en-US"/>
      </a:defPPr>
      <a:lvl1pPr marL="0" algn="l" defTabSz="879649" rtl="0" eaLnBrk="1" latinLnBrk="0" hangingPunct="1">
        <a:defRPr sz="1731" kern="1200">
          <a:solidFill>
            <a:schemeClr val="tx1"/>
          </a:solidFill>
          <a:latin typeface="+mn-lt"/>
          <a:ea typeface="+mn-ea"/>
          <a:cs typeface="+mn-cs"/>
        </a:defRPr>
      </a:lvl1pPr>
      <a:lvl2pPr marL="439824" algn="l" defTabSz="879649" rtl="0" eaLnBrk="1" latinLnBrk="0" hangingPunct="1">
        <a:defRPr sz="1731" kern="1200">
          <a:solidFill>
            <a:schemeClr val="tx1"/>
          </a:solidFill>
          <a:latin typeface="+mn-lt"/>
          <a:ea typeface="+mn-ea"/>
          <a:cs typeface="+mn-cs"/>
        </a:defRPr>
      </a:lvl2pPr>
      <a:lvl3pPr marL="879649" algn="l" defTabSz="879649" rtl="0" eaLnBrk="1" latinLnBrk="0" hangingPunct="1">
        <a:defRPr sz="1731" kern="1200">
          <a:solidFill>
            <a:schemeClr val="tx1"/>
          </a:solidFill>
          <a:latin typeface="+mn-lt"/>
          <a:ea typeface="+mn-ea"/>
          <a:cs typeface="+mn-cs"/>
        </a:defRPr>
      </a:lvl3pPr>
      <a:lvl4pPr marL="1319473" algn="l" defTabSz="879649" rtl="0" eaLnBrk="1" latinLnBrk="0" hangingPunct="1">
        <a:defRPr sz="1731" kern="1200">
          <a:solidFill>
            <a:schemeClr val="tx1"/>
          </a:solidFill>
          <a:latin typeface="+mn-lt"/>
          <a:ea typeface="+mn-ea"/>
          <a:cs typeface="+mn-cs"/>
        </a:defRPr>
      </a:lvl4pPr>
      <a:lvl5pPr marL="1759297" algn="l" defTabSz="879649" rtl="0" eaLnBrk="1" latinLnBrk="0" hangingPunct="1">
        <a:defRPr sz="1731" kern="1200">
          <a:solidFill>
            <a:schemeClr val="tx1"/>
          </a:solidFill>
          <a:latin typeface="+mn-lt"/>
          <a:ea typeface="+mn-ea"/>
          <a:cs typeface="+mn-cs"/>
        </a:defRPr>
      </a:lvl5pPr>
      <a:lvl6pPr marL="2199122" algn="l" defTabSz="879649" rtl="0" eaLnBrk="1" latinLnBrk="0" hangingPunct="1">
        <a:defRPr sz="1731" kern="1200">
          <a:solidFill>
            <a:schemeClr val="tx1"/>
          </a:solidFill>
          <a:latin typeface="+mn-lt"/>
          <a:ea typeface="+mn-ea"/>
          <a:cs typeface="+mn-cs"/>
        </a:defRPr>
      </a:lvl6pPr>
      <a:lvl7pPr marL="2638947" algn="l" defTabSz="879649" rtl="0" eaLnBrk="1" latinLnBrk="0" hangingPunct="1">
        <a:defRPr sz="1731" kern="1200">
          <a:solidFill>
            <a:schemeClr val="tx1"/>
          </a:solidFill>
          <a:latin typeface="+mn-lt"/>
          <a:ea typeface="+mn-ea"/>
          <a:cs typeface="+mn-cs"/>
        </a:defRPr>
      </a:lvl7pPr>
      <a:lvl8pPr marL="3078771" algn="l" defTabSz="879649" rtl="0" eaLnBrk="1" latinLnBrk="0" hangingPunct="1">
        <a:defRPr sz="1731" kern="1200">
          <a:solidFill>
            <a:schemeClr val="tx1"/>
          </a:solidFill>
          <a:latin typeface="+mn-lt"/>
          <a:ea typeface="+mn-ea"/>
          <a:cs typeface="+mn-cs"/>
        </a:defRPr>
      </a:lvl8pPr>
      <a:lvl9pPr marL="3518595" algn="l" defTabSz="879649" rtl="0" eaLnBrk="1" latinLnBrk="0" hangingPunct="1">
        <a:defRPr sz="17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www.wivern.polito.it/"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hyperlink" Target="http://www.wivern.polito.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gi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9.wmf"/><Relationship Id="rId3" Type="http://schemas.openxmlformats.org/officeDocument/2006/relationships/notesSlide" Target="../notesSlides/notesSlide5.xml"/><Relationship Id="rId7" Type="http://schemas.openxmlformats.org/officeDocument/2006/relationships/image" Target="../media/image23.png"/><Relationship Id="rId12"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gif"/><Relationship Id="rId15" Type="http://schemas.openxmlformats.org/officeDocument/2006/relationships/image" Target="../media/image20.wmf"/><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gif"/><Relationship Id="rId1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23.png"/><Relationship Id="rId10" Type="http://schemas.openxmlformats.org/officeDocument/2006/relationships/image" Target="../media/image31.png"/><Relationship Id="rId4" Type="http://schemas.openxmlformats.org/officeDocument/2006/relationships/image" Target="../media/image22.jp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0" y="367163"/>
            <a:ext cx="12192000" cy="214743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ctr"/>
          <a:lstStyle/>
          <a:p>
            <a:pPr lvl="0" algn="ctr">
              <a:defRPr/>
            </a:pPr>
            <a:r>
              <a:rPr lang="en-US" sz="4200" b="1" spc="-1" dirty="0">
                <a:solidFill>
                  <a:srgbClr val="0000FF"/>
                </a:solidFill>
                <a:uFill>
                  <a:solidFill>
                    <a:srgbClr val="FFFFFF"/>
                  </a:solidFill>
                </a:uFill>
                <a:latin typeface="Arial" panose="020B0604020202020204" pitchFamily="34" charset="0"/>
                <a:cs typeface="Arial" panose="020B0604020202020204" pitchFamily="34" charset="0"/>
              </a:rPr>
              <a:t>The </a:t>
            </a:r>
            <a:r>
              <a:rPr lang="en-US" sz="4200" b="1" spc="-1" dirty="0" err="1">
                <a:solidFill>
                  <a:srgbClr val="0000FF"/>
                </a:solidFill>
                <a:uFill>
                  <a:solidFill>
                    <a:srgbClr val="FFFFFF"/>
                  </a:solidFill>
                </a:uFill>
                <a:latin typeface="Arial" panose="020B0604020202020204" pitchFamily="34" charset="0"/>
                <a:cs typeface="Arial" panose="020B0604020202020204" pitchFamily="34" charset="0"/>
              </a:rPr>
              <a:t>WInd</a:t>
            </a:r>
            <a:r>
              <a:rPr lang="en-US" sz="4200" b="1" spc="-1" dirty="0">
                <a:solidFill>
                  <a:srgbClr val="0000FF"/>
                </a:solidFill>
                <a:uFill>
                  <a:solidFill>
                    <a:srgbClr val="FFFFFF"/>
                  </a:solidFill>
                </a:uFill>
                <a:latin typeface="Arial" panose="020B0604020202020204" pitchFamily="34" charset="0"/>
                <a:cs typeface="Arial" panose="020B0604020202020204" pitchFamily="34" charset="0"/>
              </a:rPr>
              <a:t> </a:t>
            </a:r>
            <a:r>
              <a:rPr lang="en-US" sz="4200" b="1" spc="-1" dirty="0" err="1">
                <a:solidFill>
                  <a:srgbClr val="0000FF"/>
                </a:solidFill>
                <a:uFill>
                  <a:solidFill>
                    <a:srgbClr val="FFFFFF"/>
                  </a:solidFill>
                </a:uFill>
                <a:latin typeface="Arial" panose="020B0604020202020204" pitchFamily="34" charset="0"/>
                <a:cs typeface="Arial" panose="020B0604020202020204" pitchFamily="34" charset="0"/>
              </a:rPr>
              <a:t>VElocity</a:t>
            </a:r>
            <a:r>
              <a:rPr lang="en-US" sz="4200" b="1" spc="-1" dirty="0">
                <a:solidFill>
                  <a:srgbClr val="0000FF"/>
                </a:solidFill>
                <a:uFill>
                  <a:solidFill>
                    <a:srgbClr val="FFFFFF"/>
                  </a:solidFill>
                </a:uFill>
                <a:latin typeface="Arial" panose="020B0604020202020204" pitchFamily="34" charset="0"/>
                <a:cs typeface="Arial" panose="020B0604020202020204" pitchFamily="34" charset="0"/>
              </a:rPr>
              <a:t> Radar </a:t>
            </a:r>
            <a:r>
              <a:rPr lang="en-US" sz="4200" b="1" spc="-1" dirty="0" err="1">
                <a:solidFill>
                  <a:srgbClr val="0000FF"/>
                </a:solidFill>
                <a:uFill>
                  <a:solidFill>
                    <a:srgbClr val="FFFFFF"/>
                  </a:solidFill>
                </a:uFill>
                <a:latin typeface="Arial" panose="020B0604020202020204" pitchFamily="34" charset="0"/>
                <a:cs typeface="Arial" panose="020B0604020202020204" pitchFamily="34" charset="0"/>
              </a:rPr>
              <a:t>Nephoscope</a:t>
            </a:r>
            <a:r>
              <a:rPr lang="en-US" sz="4200" b="1" spc="-1" dirty="0">
                <a:solidFill>
                  <a:srgbClr val="0000FF"/>
                </a:solidFill>
                <a:uFill>
                  <a:solidFill>
                    <a:srgbClr val="FFFFFF"/>
                  </a:solidFill>
                </a:uFill>
                <a:latin typeface="Arial" panose="020B0604020202020204" pitchFamily="34" charset="0"/>
                <a:cs typeface="Arial" panose="020B0604020202020204" pitchFamily="34" charset="0"/>
              </a:rPr>
              <a:t> (WIVERN): a candidate mission for the ESA Earth Explorer 11</a:t>
            </a:r>
            <a:endParaRPr kumimoji="0" lang="en-GB" sz="4200" b="0" i="0" u="none" strike="noStrike" kern="1200" cap="none" spc="-1" normalizeH="0" baseline="0" noProof="0" dirty="0">
              <a:ln>
                <a:noFill/>
              </a:ln>
              <a:solidFill>
                <a:srgbClr val="000000"/>
              </a:solidFill>
              <a:effectLst/>
              <a:uLnTx/>
              <a:uFill>
                <a:solidFill>
                  <a:srgbClr val="FFFFFF"/>
                </a:solidFill>
              </a:uFill>
              <a:latin typeface="Arial" panose="020B0604020202020204" pitchFamily="34" charset="0"/>
              <a:ea typeface="+mn-ea"/>
              <a:cs typeface="Arial" panose="020B0604020202020204" pitchFamily="34" charset="0"/>
            </a:endParaRPr>
          </a:p>
        </p:txBody>
      </p:sp>
      <p:sp>
        <p:nvSpPr>
          <p:cNvPr id="3" name="TextBox 2"/>
          <p:cNvSpPr txBox="1"/>
          <p:nvPr/>
        </p:nvSpPr>
        <p:spPr>
          <a:xfrm>
            <a:off x="0" y="5719227"/>
            <a:ext cx="12192000" cy="1200329"/>
          </a:xfrm>
          <a:prstGeom prst="rect">
            <a:avLst/>
          </a:prstGeom>
          <a:noFill/>
        </p:spPr>
        <p:txBody>
          <a:bodyPr wrap="square" rtlCol="0">
            <a:spAutoFit/>
          </a:bodyPr>
          <a:lstStyle/>
          <a:p>
            <a:pPr marL="1428750" lvl="2" indent="-514350" algn="ctr">
              <a:buAutoNum type="alphaUcPeriod"/>
              <a:defRPr/>
            </a:pPr>
            <a:r>
              <a:rPr lang="it-IT" sz="3400" b="1" spc="-1" dirty="0">
                <a:solidFill>
                  <a:prstClr val="black"/>
                </a:solidFill>
                <a:uFill>
                  <a:solidFill>
                    <a:srgbClr val="FFFFFF"/>
                  </a:solidFill>
                </a:uFill>
                <a:latin typeface="Arial"/>
                <a:ea typeface="DejaVu Sans"/>
              </a:rPr>
              <a:t>Battaglia</a:t>
            </a:r>
            <a:r>
              <a:rPr lang="it-IT" sz="3400" spc="-1" dirty="0">
                <a:solidFill>
                  <a:prstClr val="black"/>
                </a:solidFill>
                <a:uFill>
                  <a:solidFill>
                    <a:srgbClr val="FFFFFF"/>
                  </a:solidFill>
                </a:uFill>
                <a:latin typeface="Arial"/>
                <a:ea typeface="DejaVu Sans"/>
              </a:rPr>
              <a:t>, A. Illingworth, F. Tridon, </a:t>
            </a:r>
            <a:r>
              <a:rPr lang="it-IT" sz="3600" dirty="0"/>
              <a:t>A. Rizik and ESA MAG team</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9EA43AD5-6BFF-442D-8DDD-8BA71765A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693" y="3219279"/>
            <a:ext cx="3507421" cy="1138773"/>
          </a:xfrm>
          <a:prstGeom prst="rect">
            <a:avLst/>
          </a:prstGeom>
        </p:spPr>
      </p:pic>
      <p:pic>
        <p:nvPicPr>
          <p:cNvPr id="9" name="Immagine 8">
            <a:extLst>
              <a:ext uri="{FF2B5EF4-FFF2-40B4-BE49-F238E27FC236}">
                <a16:creationId xmlns:a16="http://schemas.microsoft.com/office/drawing/2014/main" id="{793B18E8-B704-466E-BC88-0816851C6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66" y="2913957"/>
            <a:ext cx="4400623" cy="1955833"/>
          </a:xfrm>
          <a:prstGeom prst="rect">
            <a:avLst/>
          </a:prstGeom>
        </p:spPr>
      </p:pic>
      <p:pic>
        <p:nvPicPr>
          <p:cNvPr id="4" name="Immagine 3">
            <a:extLst>
              <a:ext uri="{FF2B5EF4-FFF2-40B4-BE49-F238E27FC236}">
                <a16:creationId xmlns:a16="http://schemas.microsoft.com/office/drawing/2014/main" id="{605DBE43-B744-4E75-A2DA-1900D0536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0898" y="206476"/>
            <a:ext cx="875404" cy="830741"/>
          </a:xfrm>
          <a:prstGeom prst="rect">
            <a:avLst/>
          </a:prstGeom>
        </p:spPr>
      </p:pic>
      <p:pic>
        <p:nvPicPr>
          <p:cNvPr id="2" name="Immagine 1">
            <a:extLst>
              <a:ext uri="{FF2B5EF4-FFF2-40B4-BE49-F238E27FC236}">
                <a16:creationId xmlns:a16="http://schemas.microsoft.com/office/drawing/2014/main" id="{CD1BEEF2-F933-489E-8ACE-91DD691D33BD}"/>
              </a:ext>
            </a:extLst>
          </p:cNvPr>
          <p:cNvPicPr>
            <a:picLocks noChangeAspect="1"/>
          </p:cNvPicPr>
          <p:nvPr/>
        </p:nvPicPr>
        <p:blipFill>
          <a:blip r:embed="rId6"/>
          <a:stretch>
            <a:fillRect/>
          </a:stretch>
        </p:blipFill>
        <p:spPr>
          <a:xfrm>
            <a:off x="5144921" y="3840543"/>
            <a:ext cx="2377646" cy="1438781"/>
          </a:xfrm>
          <a:prstGeom prst="rect">
            <a:avLst/>
          </a:prstGeom>
        </p:spPr>
      </p:pic>
    </p:spTree>
    <p:extLst>
      <p:ext uri="{BB962C8B-B14F-4D97-AF65-F5344CB8AC3E}">
        <p14:creationId xmlns:p14="http://schemas.microsoft.com/office/powerpoint/2010/main" val="9300887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F7649BF-8901-4210-BED1-D0529778584B}"/>
              </a:ext>
            </a:extLst>
          </p:cNvPr>
          <p:cNvPicPr>
            <a:picLocks noChangeAspect="1"/>
          </p:cNvPicPr>
          <p:nvPr/>
        </p:nvPicPr>
        <p:blipFill rotWithShape="1">
          <a:blip r:embed="rId3">
            <a:extLst>
              <a:ext uri="{28A0092B-C50C-407E-A947-70E740481C1C}">
                <a14:useLocalDpi xmlns:a14="http://schemas.microsoft.com/office/drawing/2010/main" val="0"/>
              </a:ext>
            </a:extLst>
          </a:blip>
          <a:srcRect t="12691" b="8802"/>
          <a:stretch/>
        </p:blipFill>
        <p:spPr>
          <a:xfrm>
            <a:off x="990600" y="1724621"/>
            <a:ext cx="10210800" cy="4495057"/>
          </a:xfrm>
          <a:prstGeom prst="rect">
            <a:avLst/>
          </a:prstGeom>
        </p:spPr>
      </p:pic>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2" name="Title 1"/>
          <p:cNvSpPr>
            <a:spLocks noGrp="1"/>
          </p:cNvSpPr>
          <p:nvPr>
            <p:ph type="title"/>
          </p:nvPr>
        </p:nvSpPr>
        <p:spPr>
          <a:xfrm>
            <a:off x="176194" y="208884"/>
            <a:ext cx="10484292" cy="550980"/>
          </a:xfrm>
        </p:spPr>
        <p:txBody>
          <a:bodyPr>
            <a:normAutofit/>
          </a:bodyPr>
          <a:lstStyle/>
          <a:p>
            <a:r>
              <a:rPr lang="en-US" dirty="0"/>
              <a:t>H-</a:t>
            </a:r>
            <a:r>
              <a:rPr lang="en-US" dirty="0" err="1"/>
              <a:t>LoS</a:t>
            </a:r>
            <a:r>
              <a:rPr lang="en-US" dirty="0"/>
              <a:t> WIND: </a:t>
            </a:r>
            <a:r>
              <a:rPr lang="it-IT" dirty="0" err="1"/>
              <a:t>error</a:t>
            </a:r>
            <a:r>
              <a:rPr lang="it-IT" dirty="0"/>
              <a:t> budget</a:t>
            </a:r>
            <a:endParaRPr lang="en-US" dirty="0">
              <a:solidFill>
                <a:srgbClr val="00B050"/>
              </a:solidFill>
            </a:endParaRPr>
          </a:p>
        </p:txBody>
      </p:sp>
      <p:grpSp>
        <p:nvGrpSpPr>
          <p:cNvPr id="6" name="Gruppo 5">
            <a:extLst>
              <a:ext uri="{FF2B5EF4-FFF2-40B4-BE49-F238E27FC236}">
                <a16:creationId xmlns:a16="http://schemas.microsoft.com/office/drawing/2014/main" id="{B0D4C770-9E4B-4C7E-8E60-D72E29454BB2}"/>
              </a:ext>
            </a:extLst>
          </p:cNvPr>
          <p:cNvGrpSpPr/>
          <p:nvPr/>
        </p:nvGrpSpPr>
        <p:grpSpPr>
          <a:xfrm>
            <a:off x="-70532" y="1084548"/>
            <a:ext cx="12240414" cy="5813388"/>
            <a:chOff x="-141065" y="1503323"/>
            <a:chExt cx="14808338" cy="5813388"/>
          </a:xfrm>
        </p:grpSpPr>
        <p:sp>
          <p:nvSpPr>
            <p:cNvPr id="19" name="CasellaDiTesto 18">
              <a:extLst>
                <a:ext uri="{FF2B5EF4-FFF2-40B4-BE49-F238E27FC236}">
                  <a16:creationId xmlns:a16="http://schemas.microsoft.com/office/drawing/2014/main" id="{7E8D74DE-9514-409E-B0C1-BA4A7B0949C5}"/>
                </a:ext>
              </a:extLst>
            </p:cNvPr>
            <p:cNvSpPr txBox="1"/>
            <p:nvPr/>
          </p:nvSpPr>
          <p:spPr>
            <a:xfrm>
              <a:off x="-141065" y="1503323"/>
              <a:ext cx="1460805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Directly</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used</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in data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assimilation</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for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stratiform</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areas</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where</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vertical</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wind</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is</a:t>
              </a:r>
              <a:r>
                <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rPr>
                <a:t> </a:t>
              </a:r>
              <a:r>
                <a:rPr kumimoji="0" lang="it-IT" sz="2000" b="0" i="0" u="none" strike="noStrike" kern="1200" cap="none" spc="0" normalizeH="0" baseline="0" noProof="0" dirty="0" err="1">
                  <a:ln>
                    <a:noFill/>
                  </a:ln>
                  <a:effectLst/>
                  <a:uLnTx/>
                  <a:uFillTx/>
                  <a:latin typeface="Arial" panose="020B0604020202020204" pitchFamily="34" charset="0"/>
                  <a:ea typeface="MS PGothic" pitchFamily="34" charset="-128"/>
                  <a:cs typeface="Arial" panose="020B0604020202020204" pitchFamily="34" charset="0"/>
                </a:rPr>
                <a:t>negligble</a:t>
              </a:r>
              <a:endParaRPr kumimoji="0" lang="it-IT" sz="2000" b="0"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p:txBody>
        </p:sp>
        <p:sp>
          <p:nvSpPr>
            <p:cNvPr id="18" name="CasellaDiTesto 17">
              <a:extLst>
                <a:ext uri="{FF2B5EF4-FFF2-40B4-BE49-F238E27FC236}">
                  <a16:creationId xmlns:a16="http://schemas.microsoft.com/office/drawing/2014/main" id="{F8B09E4A-55A7-4AD7-A45E-0513BC7FAB57}"/>
                </a:ext>
              </a:extLst>
            </p:cNvPr>
            <p:cNvSpPr txBox="1"/>
            <p:nvPr/>
          </p:nvSpPr>
          <p:spPr>
            <a:xfrm>
              <a:off x="-55736" y="6547270"/>
              <a:ext cx="14723009" cy="76944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Error</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sources</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mispointing</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non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uniform</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beam</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filling</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wind</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shear</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hydrometeor</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terminal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velocity</a:t>
              </a:r>
              <a:r>
                <a:rPr kumimoji="0" lang="it-IT" sz="22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2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correction</a:t>
              </a:r>
              <a:endParaRPr kumimoji="0" lang="it-IT" sz="2200" b="0" i="0" u="none" strike="noStrike" kern="1200" cap="none" spc="0" normalizeH="0" baseline="0" noProof="0" dirty="0">
                <a:ln>
                  <a:noFill/>
                </a:ln>
                <a:solidFill>
                  <a:srgbClr val="0000FF"/>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352189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en-US" dirty="0"/>
              <a:t>WIVERN: where are we going to see winds? </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5" name="Immagine 4">
            <a:extLst>
              <a:ext uri="{FF2B5EF4-FFF2-40B4-BE49-F238E27FC236}">
                <a16:creationId xmlns:a16="http://schemas.microsoft.com/office/drawing/2014/main" id="{0395E21F-C35B-4A03-860E-6FC0927DC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3988"/>
            <a:ext cx="12192000" cy="4573741"/>
          </a:xfrm>
          <a:prstGeom prst="rect">
            <a:avLst/>
          </a:prstGeom>
        </p:spPr>
      </p:pic>
      <p:cxnSp>
        <p:nvCxnSpPr>
          <p:cNvPr id="7" name="Connettore 2 6">
            <a:extLst>
              <a:ext uri="{FF2B5EF4-FFF2-40B4-BE49-F238E27FC236}">
                <a16:creationId xmlns:a16="http://schemas.microsoft.com/office/drawing/2014/main" id="{8513F367-D7BA-4D56-A51A-1B32A2E91775}"/>
              </a:ext>
            </a:extLst>
          </p:cNvPr>
          <p:cNvCxnSpPr>
            <a:cxnSpLocks/>
          </p:cNvCxnSpPr>
          <p:nvPr/>
        </p:nvCxnSpPr>
        <p:spPr>
          <a:xfrm flipV="1">
            <a:off x="6711351" y="4589253"/>
            <a:ext cx="2536166" cy="1656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0E58A51F-12FE-46ED-A4BD-606EF09C34D1}"/>
              </a:ext>
            </a:extLst>
          </p:cNvPr>
          <p:cNvSpPr txBox="1"/>
          <p:nvPr/>
        </p:nvSpPr>
        <p:spPr>
          <a:xfrm>
            <a:off x="3546879" y="6245525"/>
            <a:ext cx="7827784" cy="646331"/>
          </a:xfrm>
          <a:prstGeom prst="rect">
            <a:avLst/>
          </a:prstGeom>
          <a:noFill/>
        </p:spPr>
        <p:txBody>
          <a:bodyPr wrap="none" rtlCol="0">
            <a:spAutoFit/>
          </a:bodyPr>
          <a:lstStyle/>
          <a:p>
            <a:pPr algn="ctr"/>
            <a:r>
              <a:rPr lang="it-IT" dirty="0">
                <a:latin typeface="Arial" panose="020B0604020202020204" pitchFamily="34" charset="0"/>
                <a:ea typeface="MS PGothic" pitchFamily="34" charset="-128"/>
                <a:cs typeface="Arial" panose="020B0604020202020204" pitchFamily="34" charset="0"/>
              </a:rPr>
              <a:t>Note </a:t>
            </a:r>
            <a:r>
              <a:rPr lang="it-IT" dirty="0" err="1">
                <a:latin typeface="Arial" panose="020B0604020202020204" pitchFamily="34" charset="0"/>
                <a:ea typeface="MS PGothic" pitchFamily="34" charset="-128"/>
                <a:cs typeface="Arial" panose="020B0604020202020204" pitchFamily="34" charset="0"/>
              </a:rPr>
              <a:t>increased</a:t>
            </a:r>
            <a:r>
              <a:rPr lang="it-IT" dirty="0">
                <a:latin typeface="Arial" panose="020B0604020202020204" pitchFamily="34" charset="0"/>
                <a:ea typeface="MS PGothic" pitchFamily="34" charset="-128"/>
                <a:cs typeface="Arial" panose="020B0604020202020204" pitchFamily="34" charset="0"/>
              </a:rPr>
              <a:t> </a:t>
            </a:r>
            <a:r>
              <a:rPr lang="it-IT" dirty="0" err="1">
                <a:latin typeface="Arial" panose="020B0604020202020204" pitchFamily="34" charset="0"/>
                <a:ea typeface="MS PGothic" pitchFamily="34" charset="-128"/>
                <a:cs typeface="Arial" panose="020B0604020202020204" pitchFamily="34" charset="0"/>
              </a:rPr>
              <a:t>noisiness</a:t>
            </a:r>
            <a:r>
              <a:rPr lang="it-IT" dirty="0">
                <a:latin typeface="Arial" panose="020B0604020202020204" pitchFamily="34" charset="0"/>
                <a:ea typeface="MS PGothic" pitchFamily="34" charset="-128"/>
                <a:cs typeface="Arial" panose="020B0604020202020204" pitchFamily="34" charset="0"/>
              </a:rPr>
              <a:t> in the Doppler due to </a:t>
            </a:r>
            <a:r>
              <a:rPr lang="it-IT" dirty="0" err="1">
                <a:latin typeface="Arial" panose="020B0604020202020204" pitchFamily="34" charset="0"/>
                <a:ea typeface="MS PGothic" pitchFamily="34" charset="-128"/>
                <a:cs typeface="Arial" panose="020B0604020202020204" pitchFamily="34" charset="0"/>
              </a:rPr>
              <a:t>contamination</a:t>
            </a:r>
            <a:r>
              <a:rPr lang="it-IT" dirty="0">
                <a:latin typeface="Arial" panose="020B0604020202020204" pitchFamily="34" charset="0"/>
                <a:ea typeface="MS PGothic" pitchFamily="34" charset="-128"/>
                <a:cs typeface="Arial" panose="020B0604020202020204" pitchFamily="34" charset="0"/>
              </a:rPr>
              <a:t> by cross-talk</a:t>
            </a:r>
          </a:p>
          <a:p>
            <a:pPr algn="ctr"/>
            <a:r>
              <a:rPr lang="it-IT" dirty="0">
                <a:latin typeface="Arial" panose="020B0604020202020204" pitchFamily="34" charset="0"/>
                <a:ea typeface="MS PGothic" pitchFamily="34" charset="-128"/>
                <a:cs typeface="Arial" panose="020B0604020202020204" pitchFamily="34" charset="0"/>
              </a:rPr>
              <a:t>(</a:t>
            </a:r>
            <a:r>
              <a:rPr lang="it-IT" dirty="0" err="1">
                <a:latin typeface="Arial" panose="020B0604020202020204" pitchFamily="34" charset="0"/>
                <a:ea typeface="MS PGothic" pitchFamily="34" charset="-128"/>
                <a:cs typeface="Arial" panose="020B0604020202020204" pitchFamily="34" charset="0"/>
              </a:rPr>
              <a:t>stronger</a:t>
            </a:r>
            <a:r>
              <a:rPr lang="it-IT" dirty="0">
                <a:latin typeface="Arial" panose="020B0604020202020204" pitchFamily="34" charset="0"/>
                <a:ea typeface="MS PGothic" pitchFamily="34" charset="-128"/>
                <a:cs typeface="Arial" panose="020B0604020202020204" pitchFamily="34" charset="0"/>
              </a:rPr>
              <a:t> over </a:t>
            </a:r>
            <a:r>
              <a:rPr lang="it-IT" dirty="0" err="1">
                <a:latin typeface="Arial" panose="020B0604020202020204" pitchFamily="34" charset="0"/>
                <a:ea typeface="MS PGothic" pitchFamily="34" charset="-128"/>
                <a:cs typeface="Arial" panose="020B0604020202020204" pitchFamily="34" charset="0"/>
              </a:rPr>
              <a:t>land</a:t>
            </a:r>
            <a:r>
              <a:rPr lang="it-IT" dirty="0">
                <a:latin typeface="Arial" panose="020B0604020202020204" pitchFamily="34" charset="0"/>
                <a:ea typeface="MS PGothic" pitchFamily="34" charset="-128"/>
                <a:cs typeface="Arial" panose="020B0604020202020204" pitchFamily="34" charset="0"/>
              </a:rPr>
              <a:t> </a:t>
            </a:r>
            <a:r>
              <a:rPr lang="it-IT" dirty="0" err="1">
                <a:latin typeface="Arial" panose="020B0604020202020204" pitchFamily="34" charset="0"/>
                <a:ea typeface="MS PGothic" pitchFamily="34" charset="-128"/>
                <a:cs typeface="Arial" panose="020B0604020202020204" pitchFamily="34" charset="0"/>
              </a:rPr>
              <a:t>bright</a:t>
            </a:r>
            <a:r>
              <a:rPr lang="it-IT" dirty="0">
                <a:latin typeface="Arial" panose="020B0604020202020204" pitchFamily="34" charset="0"/>
                <a:ea typeface="MS PGothic" pitchFamily="34" charset="-128"/>
                <a:cs typeface="Arial" panose="020B0604020202020204" pitchFamily="34" charset="0"/>
              </a:rPr>
              <a:t> </a:t>
            </a:r>
            <a:r>
              <a:rPr lang="it-IT" dirty="0" err="1">
                <a:latin typeface="Arial" panose="020B0604020202020204" pitchFamily="34" charset="0"/>
                <a:ea typeface="MS PGothic" pitchFamily="34" charset="-128"/>
                <a:cs typeface="Arial" panose="020B0604020202020204" pitchFamily="34" charset="0"/>
              </a:rPr>
              <a:t>surfaces</a:t>
            </a:r>
            <a:r>
              <a:rPr lang="it-IT" dirty="0">
                <a:latin typeface="Arial" panose="020B0604020202020204" pitchFamily="34" charset="0"/>
                <a:ea typeface="MS PGothic" pitchFamily="34" charset="-128"/>
                <a:cs typeface="Arial" panose="020B0604020202020204" pitchFamily="34" charset="0"/>
              </a:rPr>
              <a:t>)</a:t>
            </a:r>
          </a:p>
        </p:txBody>
      </p:sp>
      <p:sp>
        <p:nvSpPr>
          <p:cNvPr id="9" name="CasellaDiTesto 8">
            <a:extLst>
              <a:ext uri="{FF2B5EF4-FFF2-40B4-BE49-F238E27FC236}">
                <a16:creationId xmlns:a16="http://schemas.microsoft.com/office/drawing/2014/main" id="{4E5C4C31-44D8-471F-9CBD-5ABCBB27E048}"/>
              </a:ext>
            </a:extLst>
          </p:cNvPr>
          <p:cNvSpPr txBox="1"/>
          <p:nvPr/>
        </p:nvSpPr>
        <p:spPr>
          <a:xfrm>
            <a:off x="1570008" y="1210271"/>
            <a:ext cx="10007868" cy="369332"/>
          </a:xfrm>
          <a:prstGeom prst="rect">
            <a:avLst/>
          </a:prstGeom>
          <a:noFill/>
        </p:spPr>
        <p:txBody>
          <a:bodyPr wrap="none" rtlCol="0">
            <a:spAutoFit/>
          </a:bodyPr>
          <a:lstStyle/>
          <a:p>
            <a:pPr algn="l"/>
            <a:r>
              <a:rPr lang="it-IT" b="1" dirty="0" err="1">
                <a:latin typeface="Arial" panose="020B0604020202020204" pitchFamily="34" charset="0"/>
                <a:ea typeface="MS PGothic" pitchFamily="34" charset="-128"/>
                <a:cs typeface="Arial" panose="020B0604020202020204" pitchFamily="34" charset="0"/>
              </a:rPr>
              <a:t>Based</a:t>
            </a:r>
            <a:r>
              <a:rPr lang="it-IT" b="1" dirty="0">
                <a:latin typeface="Arial" panose="020B0604020202020204" pitchFamily="34" charset="0"/>
                <a:ea typeface="MS PGothic" pitchFamily="34" charset="-128"/>
                <a:cs typeface="Arial" panose="020B0604020202020204" pitchFamily="34" charset="0"/>
              </a:rPr>
              <a:t> on 1 </a:t>
            </a:r>
            <a:r>
              <a:rPr lang="it-IT" b="1" dirty="0" err="1">
                <a:latin typeface="Arial" panose="020B0604020202020204" pitchFamily="34" charset="0"/>
                <a:ea typeface="MS PGothic" pitchFamily="34" charset="-128"/>
                <a:cs typeface="Arial" panose="020B0604020202020204" pitchFamily="34" charset="0"/>
              </a:rPr>
              <a:t>year</a:t>
            </a:r>
            <a:r>
              <a:rPr lang="it-IT" b="1" dirty="0">
                <a:latin typeface="Arial" panose="020B0604020202020204" pitchFamily="34" charset="0"/>
                <a:ea typeface="MS PGothic" pitchFamily="34" charset="-128"/>
                <a:cs typeface="Arial" panose="020B0604020202020204" pitchFamily="34" charset="0"/>
              </a:rPr>
              <a:t> of WIVERN global </a:t>
            </a:r>
            <a:r>
              <a:rPr lang="it-IT" b="1" dirty="0" err="1">
                <a:latin typeface="Arial" panose="020B0604020202020204" pitchFamily="34" charset="0"/>
                <a:ea typeface="MS PGothic" pitchFamily="34" charset="-128"/>
                <a:cs typeface="Arial" panose="020B0604020202020204" pitchFamily="34" charset="0"/>
              </a:rPr>
              <a:t>simulations</a:t>
            </a:r>
            <a:r>
              <a:rPr lang="it-IT" b="1" dirty="0">
                <a:latin typeface="Arial" panose="020B0604020202020204" pitchFamily="34" charset="0"/>
                <a:ea typeface="MS PGothic" pitchFamily="34" charset="-128"/>
                <a:cs typeface="Arial" panose="020B0604020202020204" pitchFamily="34" charset="0"/>
              </a:rPr>
              <a:t> </a:t>
            </a:r>
            <a:r>
              <a:rPr lang="it-IT" b="1" dirty="0" err="1">
                <a:latin typeface="Arial" panose="020B0604020202020204" pitchFamily="34" charset="0"/>
                <a:ea typeface="MS PGothic" pitchFamily="34" charset="-128"/>
                <a:cs typeface="Arial" panose="020B0604020202020204" pitchFamily="34" charset="0"/>
              </a:rPr>
              <a:t>reconstructed</a:t>
            </a:r>
            <a:r>
              <a:rPr lang="it-IT" b="1" dirty="0">
                <a:latin typeface="Arial" panose="020B0604020202020204" pitchFamily="34" charset="0"/>
                <a:ea typeface="MS PGothic" pitchFamily="34" charset="-128"/>
                <a:cs typeface="Arial" panose="020B0604020202020204" pitchFamily="34" charset="0"/>
              </a:rPr>
              <a:t> </a:t>
            </a:r>
            <a:r>
              <a:rPr lang="it-IT" b="1" dirty="0" err="1">
                <a:latin typeface="Arial" panose="020B0604020202020204" pitchFamily="34" charset="0"/>
                <a:ea typeface="MS PGothic" pitchFamily="34" charset="-128"/>
                <a:cs typeface="Arial" panose="020B0604020202020204" pitchFamily="34" charset="0"/>
              </a:rPr>
              <a:t>fromCloudSat</a:t>
            </a:r>
            <a:r>
              <a:rPr lang="it-IT" b="1" dirty="0">
                <a:latin typeface="Arial" panose="020B0604020202020204" pitchFamily="34" charset="0"/>
                <a:ea typeface="MS PGothic" pitchFamily="34" charset="-128"/>
                <a:cs typeface="Arial" panose="020B0604020202020204" pitchFamily="34" charset="0"/>
              </a:rPr>
              <a:t> </a:t>
            </a:r>
            <a:r>
              <a:rPr lang="it-IT" b="1" dirty="0" err="1">
                <a:latin typeface="Arial" panose="020B0604020202020204" pitchFamily="34" charset="0"/>
                <a:ea typeface="MS PGothic" pitchFamily="34" charset="-128"/>
                <a:cs typeface="Arial" panose="020B0604020202020204" pitchFamily="34" charset="0"/>
              </a:rPr>
              <a:t>observations</a:t>
            </a:r>
            <a:endParaRPr lang="it-IT" b="1" dirty="0">
              <a:latin typeface="Arial" panose="020B0604020202020204" pitchFamily="34" charset="0"/>
              <a:ea typeface="MS PGothic" pitchFamily="34" charset="-128"/>
              <a:cs typeface="Arial" panose="020B0604020202020204" pitchFamily="34" charset="0"/>
            </a:endParaRPr>
          </a:p>
        </p:txBody>
      </p:sp>
      <p:sp>
        <p:nvSpPr>
          <p:cNvPr id="4" name="Ovale 3">
            <a:extLst>
              <a:ext uri="{FF2B5EF4-FFF2-40B4-BE49-F238E27FC236}">
                <a16:creationId xmlns:a16="http://schemas.microsoft.com/office/drawing/2014/main" id="{657DF542-992A-49B6-A762-85483F73517B}"/>
              </a:ext>
            </a:extLst>
          </p:cNvPr>
          <p:cNvSpPr/>
          <p:nvPr/>
        </p:nvSpPr>
        <p:spPr>
          <a:xfrm>
            <a:off x="7487728" y="4219921"/>
            <a:ext cx="3433314" cy="3693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D957EABC-99C1-4F4A-82B7-073CB10953BD}"/>
              </a:ext>
            </a:extLst>
          </p:cNvPr>
          <p:cNvSpPr txBox="1"/>
          <p:nvPr/>
        </p:nvSpPr>
        <p:spPr>
          <a:xfrm>
            <a:off x="2667000" y="1659376"/>
            <a:ext cx="2146742" cy="369332"/>
          </a:xfrm>
          <a:prstGeom prst="rect">
            <a:avLst/>
          </a:prstGeom>
          <a:noFill/>
        </p:spPr>
        <p:txBody>
          <a:bodyPr wrap="none" rtlCol="0">
            <a:spAutoFit/>
          </a:bodyPr>
          <a:lstStyle/>
          <a:p>
            <a:pPr algn="l"/>
            <a:r>
              <a:rPr lang="it-IT" dirty="0" err="1">
                <a:latin typeface="Arial" panose="020B0604020202020204" pitchFamily="34" charset="0"/>
                <a:ea typeface="MS PGothic" pitchFamily="34" charset="-128"/>
                <a:cs typeface="Arial" panose="020B0604020202020204" pitchFamily="34" charset="0"/>
              </a:rPr>
              <a:t>Error</a:t>
            </a:r>
            <a:r>
              <a:rPr lang="it-IT" dirty="0">
                <a:latin typeface="Arial" panose="020B0604020202020204" pitchFamily="34" charset="0"/>
                <a:ea typeface="MS PGothic" pitchFamily="34" charset="-128"/>
                <a:cs typeface="Arial" panose="020B0604020202020204" pitchFamily="34" charset="0"/>
              </a:rPr>
              <a:t> on </a:t>
            </a:r>
            <a:r>
              <a:rPr lang="it-IT" dirty="0" err="1">
                <a:latin typeface="Arial" panose="020B0604020202020204" pitchFamily="34" charset="0"/>
                <a:ea typeface="MS PGothic" pitchFamily="34" charset="-128"/>
                <a:cs typeface="Arial" panose="020B0604020202020204" pitchFamily="34" charset="0"/>
              </a:rPr>
              <a:t>LoS</a:t>
            </a:r>
            <a:r>
              <a:rPr lang="it-IT" dirty="0">
                <a:latin typeface="Arial" panose="020B0604020202020204" pitchFamily="34" charset="0"/>
                <a:ea typeface="MS PGothic" pitchFamily="34" charset="-128"/>
                <a:cs typeface="Arial" panose="020B0604020202020204" pitchFamily="34" charset="0"/>
              </a:rPr>
              <a:t> </a:t>
            </a:r>
            <a:r>
              <a:rPr lang="it-IT" dirty="0" err="1">
                <a:latin typeface="Arial" panose="020B0604020202020204" pitchFamily="34" charset="0"/>
                <a:ea typeface="MS PGothic" pitchFamily="34" charset="-128"/>
                <a:cs typeface="Arial" panose="020B0604020202020204" pitchFamily="34" charset="0"/>
              </a:rPr>
              <a:t>winds</a:t>
            </a:r>
            <a:endParaRPr lang="it-IT"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00164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395E21F-C35B-4A03-860E-6FC0927DCBBF}"/>
              </a:ext>
            </a:extLst>
          </p:cNvPr>
          <p:cNvPicPr>
            <a:picLocks noChangeAspect="1"/>
          </p:cNvPicPr>
          <p:nvPr/>
        </p:nvPicPr>
        <p:blipFill rotWithShape="1">
          <a:blip r:embed="rId3">
            <a:extLst>
              <a:ext uri="{28A0092B-C50C-407E-A947-70E740481C1C}">
                <a14:useLocalDpi xmlns:a14="http://schemas.microsoft.com/office/drawing/2010/main" val="0"/>
              </a:ext>
            </a:extLst>
          </a:blip>
          <a:srcRect t="13863" b="12081"/>
          <a:stretch/>
        </p:blipFill>
        <p:spPr>
          <a:xfrm>
            <a:off x="37996" y="1830352"/>
            <a:ext cx="12192000" cy="3387107"/>
          </a:xfrm>
          <a:prstGeom prst="rect">
            <a:avLst/>
          </a:prstGeom>
        </p:spPr>
      </p:pic>
      <p:sp>
        <p:nvSpPr>
          <p:cNvPr id="2" name="Title 1"/>
          <p:cNvSpPr>
            <a:spLocks noGrp="1"/>
          </p:cNvSpPr>
          <p:nvPr>
            <p:ph type="title"/>
          </p:nvPr>
        </p:nvSpPr>
        <p:spPr>
          <a:xfrm>
            <a:off x="176194" y="208884"/>
            <a:ext cx="10484292" cy="550980"/>
          </a:xfrm>
        </p:spPr>
        <p:txBody>
          <a:bodyPr>
            <a:normAutofit/>
          </a:bodyPr>
          <a:lstStyle/>
          <a:p>
            <a:r>
              <a:rPr lang="en-US" dirty="0"/>
              <a:t>WIVERN: how many winds?</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10" name="TextBox 7">
            <a:extLst>
              <a:ext uri="{FF2B5EF4-FFF2-40B4-BE49-F238E27FC236}">
                <a16:creationId xmlns:a16="http://schemas.microsoft.com/office/drawing/2014/main" id="{8FC0A3C2-4A6C-4DAB-8689-66F8B648D7C7}"/>
              </a:ext>
            </a:extLst>
          </p:cNvPr>
          <p:cNvSpPr txBox="1"/>
          <p:nvPr/>
        </p:nvSpPr>
        <p:spPr>
          <a:xfrm>
            <a:off x="37996" y="1062613"/>
            <a:ext cx="12095427" cy="767739"/>
          </a:xfrm>
          <a:prstGeom prst="rect">
            <a:avLst/>
          </a:prstGeom>
          <a:noFill/>
          <a:ln w="0">
            <a:noFill/>
          </a:ln>
        </p:spPr>
        <p:style>
          <a:lnRef idx="0">
            <a:scrgbClr r="0" g="0" b="0"/>
          </a:lnRef>
          <a:fillRef idx="0">
            <a:scrgbClr r="0" g="0" b="0"/>
          </a:fillRef>
          <a:effectRef idx="0">
            <a:scrgbClr r="0" g="0" b="0"/>
          </a:effectRef>
          <a:fontRef idx="minor"/>
        </p:style>
        <p:txBody>
          <a:bodyPr wrap="square" lIns="89755" tIns="44877" rIns="89755" bIns="44877" anchor="t">
            <a:spAutoFit/>
          </a:bodyPr>
          <a:lstStyle>
            <a:defPPr>
              <a:defRPr lang="en-GB"/>
            </a:defPPr>
            <a:lvl1pPr algn="just">
              <a:lnSpc>
                <a:spcPct val="100000"/>
              </a:lnSpc>
              <a:buNone/>
              <a:defRPr sz="1800" b="0" strike="noStrike" spc="-1">
                <a:solidFill>
                  <a:srgbClr val="003249"/>
                </a:solidFill>
                <a:latin typeface="Arial"/>
                <a:ea typeface="MS PGothic"/>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defRPr/>
            </a:pPr>
            <a:r>
              <a:rPr kumimoji="0" lang="en-GB" sz="2200" i="0" u="none" strike="noStrike" kern="1200" cap="none" spc="-1" normalizeH="0" baseline="0" noProof="0" dirty="0">
                <a:ln>
                  <a:noFill/>
                </a:ln>
                <a:solidFill>
                  <a:srgbClr val="C00000"/>
                </a:solidFill>
                <a:effectLst/>
                <a:uLnTx/>
                <a:uFillTx/>
                <a:latin typeface="Arial"/>
                <a:ea typeface="MS PGothic"/>
                <a:cs typeface="+mn-cs"/>
              </a:rPr>
              <a:t>WIVERN will provide about </a:t>
            </a:r>
            <a:r>
              <a:rPr kumimoji="0" lang="en-GB" sz="2200" b="1" i="0" u="none" strike="noStrike" kern="1200" cap="none" spc="-1" normalizeH="0" baseline="0" noProof="0" dirty="0">
                <a:ln>
                  <a:noFill/>
                </a:ln>
                <a:solidFill>
                  <a:srgbClr val="C00000"/>
                </a:solidFill>
                <a:effectLst/>
                <a:uLnTx/>
                <a:uFillTx/>
                <a:latin typeface="Arial"/>
                <a:ea typeface="MS PGothic"/>
                <a:cs typeface="+mn-cs"/>
              </a:rPr>
              <a:t>2 millions accurate winds daily</a:t>
            </a:r>
            <a:r>
              <a:rPr kumimoji="0" lang="en-GB" sz="2200" i="0" u="none" strike="noStrike" kern="1200" cap="none" spc="-1" normalizeH="0" baseline="0" noProof="0" dirty="0">
                <a:ln>
                  <a:noFill/>
                </a:ln>
                <a:solidFill>
                  <a:srgbClr val="C00000"/>
                </a:solidFill>
                <a:effectLst/>
                <a:uLnTx/>
                <a:uFillTx/>
                <a:latin typeface="Arial"/>
                <a:ea typeface="MS PGothic"/>
                <a:cs typeface="+mn-cs"/>
              </a:rPr>
              <a:t> at 20 km horizontal and 650 m vertical resolutions.</a:t>
            </a:r>
            <a:endParaRPr kumimoji="0" lang="en-NL" sz="2200" i="0" u="none" strike="noStrike" kern="1200" cap="none" spc="-1" normalizeH="0" baseline="0" noProof="0" dirty="0">
              <a:ln>
                <a:noFill/>
              </a:ln>
              <a:solidFill>
                <a:srgbClr val="C00000"/>
              </a:solidFill>
              <a:effectLst/>
              <a:uLnTx/>
              <a:uFillTx/>
              <a:latin typeface="Arial"/>
              <a:ea typeface="MS PGothic"/>
              <a:cs typeface="+mn-cs"/>
            </a:endParaRPr>
          </a:p>
        </p:txBody>
      </p:sp>
      <p:sp>
        <p:nvSpPr>
          <p:cNvPr id="11" name="CasellaDiTesto 10">
            <a:extLst>
              <a:ext uri="{FF2B5EF4-FFF2-40B4-BE49-F238E27FC236}">
                <a16:creationId xmlns:a16="http://schemas.microsoft.com/office/drawing/2014/main" id="{055D9F56-1B74-4503-9914-268F50B58585}"/>
              </a:ext>
            </a:extLst>
          </p:cNvPr>
          <p:cNvSpPr txBox="1"/>
          <p:nvPr/>
        </p:nvSpPr>
        <p:spPr>
          <a:xfrm>
            <a:off x="0" y="5311683"/>
            <a:ext cx="12192000" cy="1446550"/>
          </a:xfrm>
          <a:prstGeom prst="rect">
            <a:avLst/>
          </a:prstGeom>
          <a:solidFill>
            <a:schemeClr val="bg1"/>
          </a:solidFill>
        </p:spPr>
        <p:txBody>
          <a:bodyPr wrap="square" rtlCol="0">
            <a:spAutoFit/>
          </a:bodyPr>
          <a:lstStyle/>
          <a:p>
            <a:pPr algn="ctr"/>
            <a:r>
              <a:rPr lang="it-IT" sz="2200" dirty="0" err="1">
                <a:solidFill>
                  <a:srgbClr val="0000FF"/>
                </a:solidFill>
                <a:latin typeface="+mj-lt"/>
                <a:ea typeface="MS PGothic" pitchFamily="34" charset="-128"/>
                <a:cs typeface="Arial" panose="020B0604020202020204" pitchFamily="34" charset="0"/>
              </a:rPr>
              <a:t>Touchstones</a:t>
            </a:r>
            <a:endParaRPr lang="it-IT" sz="2200" dirty="0">
              <a:solidFill>
                <a:srgbClr val="0000FF"/>
              </a:solidFill>
              <a:latin typeface="+mj-lt"/>
              <a:ea typeface="MS PGothic" pitchFamily="34" charset="-128"/>
              <a:cs typeface="Arial" panose="020B0604020202020204" pitchFamily="34" charset="0"/>
            </a:endParaRPr>
          </a:p>
          <a:p>
            <a:pPr algn="ctr"/>
            <a:endParaRPr lang="it-IT" sz="1200" dirty="0">
              <a:solidFill>
                <a:srgbClr val="0000FF"/>
              </a:solidFill>
              <a:latin typeface="+mj-lt"/>
              <a:ea typeface="MS PGothic" pitchFamily="34" charset="-128"/>
              <a:cs typeface="Arial" panose="020B0604020202020204" pitchFamily="34" charset="0"/>
            </a:endParaRPr>
          </a:p>
          <a:p>
            <a:r>
              <a:rPr lang="en-GB" dirty="0">
                <a:solidFill>
                  <a:srgbClr val="0000FF"/>
                </a:solidFill>
                <a:latin typeface="+mj-lt"/>
              </a:rPr>
              <a:t>Atmospheric Motion Vectors</a:t>
            </a:r>
            <a:r>
              <a:rPr lang="en-GB" dirty="0">
                <a:latin typeface="+mj-lt"/>
              </a:rPr>
              <a:t>: ~7M/day, 300k/day DA, (error ~4m/s)</a:t>
            </a:r>
          </a:p>
          <a:p>
            <a:r>
              <a:rPr lang="en-GB" dirty="0">
                <a:latin typeface="+mj-lt"/>
                <a:ea typeface="MS Mincho" panose="02020609040205080304" pitchFamily="49" charset="-128"/>
                <a:cs typeface="Times New Roman" panose="02020603050405020304" pitchFamily="18" charset="0"/>
              </a:rPr>
              <a:t> </a:t>
            </a:r>
            <a:r>
              <a:rPr lang="en-GB" dirty="0">
                <a:solidFill>
                  <a:srgbClr val="0000FF"/>
                </a:solidFill>
                <a:latin typeface="+mj-lt"/>
                <a:ea typeface="MS Mincho" panose="02020609040205080304" pitchFamily="49" charset="-128"/>
                <a:cs typeface="Times New Roman" panose="02020603050405020304" pitchFamily="18" charset="0"/>
              </a:rPr>
              <a:t>Aircrafts</a:t>
            </a:r>
            <a:r>
              <a:rPr lang="en-GB" dirty="0">
                <a:latin typeface="+mj-lt"/>
                <a:ea typeface="MS Mincho" panose="02020609040205080304" pitchFamily="49" charset="-128"/>
                <a:cs typeface="Times New Roman" panose="02020603050405020304" pitchFamily="18" charset="0"/>
              </a:rPr>
              <a:t>: </a:t>
            </a:r>
            <a:r>
              <a:rPr lang="en-US" dirty="0">
                <a:latin typeface="+mj-lt"/>
                <a:ea typeface="MS Mincho" panose="02020609040205080304" pitchFamily="49" charset="-128"/>
                <a:cs typeface="Times New Roman" panose="02020603050405020304" pitchFamily="18" charset="0"/>
              </a:rPr>
              <a:t>1 M/day, 360K/day DA,  (error 2.0m/s)</a:t>
            </a:r>
          </a:p>
          <a:p>
            <a:r>
              <a:rPr lang="en-GB" dirty="0">
                <a:solidFill>
                  <a:srgbClr val="0000FF"/>
                </a:solidFill>
              </a:rPr>
              <a:t>ADM Aeolus</a:t>
            </a:r>
            <a:r>
              <a:rPr lang="en-GB" dirty="0"/>
              <a:t>: </a:t>
            </a:r>
            <a:r>
              <a:rPr lang="it-IT" dirty="0"/>
              <a:t>130,000 </a:t>
            </a:r>
            <a:r>
              <a:rPr lang="it-IT" dirty="0" err="1"/>
              <a:t>Rayleigh</a:t>
            </a:r>
            <a:r>
              <a:rPr lang="it-IT" dirty="0"/>
              <a:t> 	(89 km) &amp; 50,000 Mie (</a:t>
            </a:r>
            <a:r>
              <a:rPr lang="it-IT" dirty="0" err="1"/>
              <a:t>error</a:t>
            </a:r>
            <a:r>
              <a:rPr lang="it-IT" dirty="0"/>
              <a:t> 3-4 m/s)-</a:t>
            </a:r>
            <a:r>
              <a:rPr lang="it-IT" dirty="0" err="1"/>
              <a:t>cloudy</a:t>
            </a:r>
            <a:r>
              <a:rPr lang="it-IT" dirty="0"/>
              <a:t> (12 km) (</a:t>
            </a:r>
            <a:r>
              <a:rPr lang="it-IT" dirty="0" err="1"/>
              <a:t>error</a:t>
            </a:r>
            <a:r>
              <a:rPr lang="it-IT" dirty="0"/>
              <a:t> 5-7 m/s)</a:t>
            </a:r>
            <a:endParaRPr lang="en-GB" dirty="0"/>
          </a:p>
        </p:txBody>
      </p:sp>
    </p:spTree>
    <p:extLst>
      <p:ext uri="{BB962C8B-B14F-4D97-AF65-F5344CB8AC3E}">
        <p14:creationId xmlns:p14="http://schemas.microsoft.com/office/powerpoint/2010/main" val="119951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A2D61BF-1080-442E-AD1E-999E77A4CC27}"/>
              </a:ext>
            </a:extLst>
          </p:cNvPr>
          <p:cNvPicPr>
            <a:picLocks noChangeAspect="1"/>
          </p:cNvPicPr>
          <p:nvPr/>
        </p:nvPicPr>
        <p:blipFill>
          <a:blip r:embed="rId3"/>
          <a:stretch>
            <a:fillRect/>
          </a:stretch>
        </p:blipFill>
        <p:spPr>
          <a:xfrm>
            <a:off x="5409217" y="1664242"/>
            <a:ext cx="6773220" cy="2333951"/>
          </a:xfrm>
          <a:prstGeom prst="rect">
            <a:avLst/>
          </a:prstGeom>
        </p:spPr>
      </p:pic>
      <p:sp>
        <p:nvSpPr>
          <p:cNvPr id="11" name="PlaceHolder 1">
            <a:extLst>
              <a:ext uri="{FF2B5EF4-FFF2-40B4-BE49-F238E27FC236}">
                <a16:creationId xmlns:a16="http://schemas.microsoft.com/office/drawing/2014/main" id="{1BC47921-CC90-340E-3129-6608B1F537EB}"/>
              </a:ext>
            </a:extLst>
          </p:cNvPr>
          <p:cNvSpPr>
            <a:spLocks noGrp="1"/>
          </p:cNvSpPr>
          <p:nvPr>
            <p:ph type="title"/>
          </p:nvPr>
        </p:nvSpPr>
        <p:spPr>
          <a:xfrm>
            <a:off x="215411" y="170191"/>
            <a:ext cx="10081234" cy="552170"/>
          </a:xfrm>
          <a:prstGeom prst="rect">
            <a:avLst/>
          </a:prstGeom>
          <a:noFill/>
          <a:ln w="0">
            <a:noFill/>
          </a:ln>
        </p:spPr>
        <p:txBody>
          <a:bodyPr numCol="1" spcCol="0" anchor="ctr">
            <a:noAutofit/>
          </a:bodyPr>
          <a:lstStyle/>
          <a:p>
            <a:pPr>
              <a:lnSpc>
                <a:spcPct val="100000"/>
              </a:lnSpc>
              <a:buNone/>
            </a:pPr>
            <a:r>
              <a:rPr lang="en-US" dirty="0"/>
              <a:t>WIVERN impact on data assimilation</a:t>
            </a:r>
            <a:endParaRPr lang="en-GB" b="0" spc="-1" dirty="0">
              <a:solidFill>
                <a:srgbClr val="003249"/>
              </a:solidFill>
              <a:latin typeface="Verdana"/>
            </a:endParaRPr>
          </a:p>
        </p:txBody>
      </p:sp>
      <p:sp>
        <p:nvSpPr>
          <p:cNvPr id="12" name="TextBox 9">
            <a:extLst>
              <a:ext uri="{FF2B5EF4-FFF2-40B4-BE49-F238E27FC236}">
                <a16:creationId xmlns:a16="http://schemas.microsoft.com/office/drawing/2014/main" id="{D7FB7C03-FEBE-391A-000F-E2451842AD77}"/>
              </a:ext>
            </a:extLst>
          </p:cNvPr>
          <p:cNvSpPr/>
          <p:nvPr/>
        </p:nvSpPr>
        <p:spPr>
          <a:xfrm>
            <a:off x="181274" y="1017638"/>
            <a:ext cx="12001163" cy="919319"/>
          </a:xfrm>
          <a:prstGeom prst="rect">
            <a:avLst/>
          </a:prstGeom>
          <a:noFill/>
          <a:ln w="0">
            <a:noFill/>
          </a:ln>
        </p:spPr>
        <p:style>
          <a:lnRef idx="0">
            <a:scrgbClr r="0" g="0" b="0"/>
          </a:lnRef>
          <a:fillRef idx="0">
            <a:scrgbClr r="0" g="0" b="0"/>
          </a:fillRef>
          <a:effectRef idx="0">
            <a:scrgbClr r="0" g="0" b="0"/>
          </a:effectRef>
          <a:fontRef idx="minor"/>
        </p:style>
        <p:txBody>
          <a:bodyPr wrap="square" lIns="89755" tIns="44877" rIns="89755" bIns="44877" anchor="t">
            <a:spAutoFit/>
          </a:bodyPr>
          <a:lstStyle/>
          <a:p>
            <a:pPr algn="just">
              <a:lnSpc>
                <a:spcPct val="100000"/>
              </a:lnSpc>
              <a:buNone/>
            </a:pPr>
            <a:r>
              <a:rPr lang="en-GB" sz="1795" spc="-1" dirty="0">
                <a:solidFill>
                  <a:srgbClr val="003249"/>
                </a:solidFill>
                <a:latin typeface="Arial"/>
                <a:ea typeface="MS PGothic"/>
              </a:rPr>
              <a:t>WIVERN observations of in–cloud winds when combined with the winds from the </a:t>
            </a:r>
            <a:r>
              <a:rPr lang="en-GB" sz="1795" spc="-1" dirty="0">
                <a:solidFill>
                  <a:srgbClr val="7030A0"/>
                </a:solidFill>
                <a:latin typeface="Arial"/>
                <a:ea typeface="MS PGothic"/>
              </a:rPr>
              <a:t>clear air </a:t>
            </a:r>
            <a:r>
              <a:rPr lang="en-GB" sz="1795" spc="-1" dirty="0">
                <a:solidFill>
                  <a:srgbClr val="003249"/>
                </a:solidFill>
                <a:latin typeface="Arial"/>
                <a:ea typeface="MS PGothic"/>
              </a:rPr>
              <a:t>and </a:t>
            </a:r>
            <a:r>
              <a:rPr lang="en-GB" sz="1795" spc="-1" dirty="0">
                <a:solidFill>
                  <a:srgbClr val="00B050"/>
                </a:solidFill>
                <a:latin typeface="Arial"/>
                <a:ea typeface="MS PGothic"/>
              </a:rPr>
              <a:t>thin clouds </a:t>
            </a:r>
            <a:r>
              <a:rPr lang="en-GB" sz="1795" spc="-1" dirty="0">
                <a:solidFill>
                  <a:srgbClr val="003249"/>
                </a:solidFill>
                <a:latin typeface="Arial"/>
                <a:ea typeface="MS PGothic"/>
              </a:rPr>
              <a:t>from the Doppler lidar on the recently approved Aeolus follow-on mission will produce a significant improvement in NWP forecast accuracy.</a:t>
            </a:r>
            <a:endParaRPr lang="fr-FR" sz="1795" spc="-1" dirty="0">
              <a:latin typeface="Arial"/>
            </a:endParaRPr>
          </a:p>
        </p:txBody>
      </p:sp>
      <p:pic>
        <p:nvPicPr>
          <p:cNvPr id="14" name="Google Shape;228;g1bb0d4534d3_5_0">
            <a:extLst>
              <a:ext uri="{FF2B5EF4-FFF2-40B4-BE49-F238E27FC236}">
                <a16:creationId xmlns:a16="http://schemas.microsoft.com/office/drawing/2014/main" id="{FF1CA774-3E48-346E-F8E5-A5F5244E418B}"/>
              </a:ext>
            </a:extLst>
          </p:cNvPr>
          <p:cNvPicPr/>
          <p:nvPr/>
        </p:nvPicPr>
        <p:blipFill>
          <a:blip r:embed="rId4"/>
          <a:stretch/>
        </p:blipFill>
        <p:spPr>
          <a:xfrm>
            <a:off x="7433931" y="2747615"/>
            <a:ext cx="460214" cy="422049"/>
          </a:xfrm>
          <a:prstGeom prst="rect">
            <a:avLst/>
          </a:prstGeom>
          <a:ln w="0">
            <a:noFill/>
          </a:ln>
        </p:spPr>
      </p:pic>
      <p:pic>
        <p:nvPicPr>
          <p:cNvPr id="15" name="Google Shape;229;g1bb0d4534d3_5_0">
            <a:extLst>
              <a:ext uri="{FF2B5EF4-FFF2-40B4-BE49-F238E27FC236}">
                <a16:creationId xmlns:a16="http://schemas.microsoft.com/office/drawing/2014/main" id="{3E197446-1F14-6393-E28B-0CA615584DB2}"/>
              </a:ext>
            </a:extLst>
          </p:cNvPr>
          <p:cNvPicPr/>
          <p:nvPr/>
        </p:nvPicPr>
        <p:blipFill>
          <a:blip r:embed="rId5"/>
          <a:stretch/>
        </p:blipFill>
        <p:spPr>
          <a:xfrm>
            <a:off x="8492750" y="2785874"/>
            <a:ext cx="303077" cy="298625"/>
          </a:xfrm>
          <a:prstGeom prst="rect">
            <a:avLst/>
          </a:prstGeom>
          <a:ln w="0">
            <a:noFill/>
          </a:ln>
        </p:spPr>
      </p:pic>
      <p:sp>
        <p:nvSpPr>
          <p:cNvPr id="16" name="Content Placeholder 5">
            <a:extLst>
              <a:ext uri="{FF2B5EF4-FFF2-40B4-BE49-F238E27FC236}">
                <a16:creationId xmlns:a16="http://schemas.microsoft.com/office/drawing/2014/main" id="{BF7FC163-F821-4F54-9B84-81B7A90100CF}"/>
              </a:ext>
            </a:extLst>
          </p:cNvPr>
          <p:cNvSpPr/>
          <p:nvPr/>
        </p:nvSpPr>
        <p:spPr>
          <a:xfrm>
            <a:off x="302862" y="3312837"/>
            <a:ext cx="5457787" cy="2417988"/>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algn="just">
              <a:lnSpc>
                <a:spcPct val="119000"/>
              </a:lnSpc>
              <a:spcBef>
                <a:spcPts val="319"/>
              </a:spcBef>
              <a:buClr>
                <a:srgbClr val="8197A6"/>
              </a:buClr>
            </a:pPr>
            <a:r>
              <a:rPr lang="en-CA" sz="1596" spc="-1" dirty="0">
                <a:solidFill>
                  <a:srgbClr val="003249"/>
                </a:solidFill>
                <a:latin typeface="+mj-lt"/>
                <a:ea typeface="MS PGothic"/>
              </a:rPr>
              <a:t>Impact measured by a </a:t>
            </a:r>
            <a:r>
              <a:rPr lang="en-CA" sz="1596" b="1" spc="-1" dirty="0">
                <a:solidFill>
                  <a:srgbClr val="003249"/>
                </a:solidFill>
                <a:latin typeface="+mj-lt"/>
                <a:ea typeface="MS PGothic"/>
              </a:rPr>
              <a:t>reduction of the </a:t>
            </a:r>
            <a:r>
              <a:rPr lang="en-GB" sz="1596" b="1" spc="-1" dirty="0">
                <a:solidFill>
                  <a:srgbClr val="003249"/>
                </a:solidFill>
                <a:latin typeface="+mj-lt"/>
                <a:ea typeface="MS PGothic"/>
              </a:rPr>
              <a:t>operational Ensemble Data Assimilation spread </a:t>
            </a:r>
            <a:r>
              <a:rPr lang="en-GB" sz="1596" spc="-1" dirty="0">
                <a:solidFill>
                  <a:srgbClr val="003249"/>
                </a:solidFill>
                <a:latin typeface="+mj-lt"/>
                <a:ea typeface="MS PGothic"/>
              </a:rPr>
              <a:t>for the ARPEGE global NWP model </a:t>
            </a:r>
            <a:r>
              <a:rPr lang="en-CA" sz="1596" spc="-1" dirty="0">
                <a:solidFill>
                  <a:srgbClr val="003249"/>
                </a:solidFill>
                <a:latin typeface="+mj-lt"/>
                <a:ea typeface="MS PGothic"/>
              </a:rPr>
              <a:t>at analysis time and other forecast ranges</a:t>
            </a:r>
            <a:r>
              <a:rPr lang="en-CA" sz="1596" i="1" spc="-1" dirty="0">
                <a:latin typeface="+mj-lt"/>
                <a:ea typeface="MS PGothic"/>
              </a:rPr>
              <a:t>.</a:t>
            </a:r>
          </a:p>
          <a:p>
            <a:pPr marL="285068" indent="-285068" algn="just">
              <a:lnSpc>
                <a:spcPct val="119000"/>
              </a:lnSpc>
              <a:spcBef>
                <a:spcPts val="319"/>
              </a:spcBef>
              <a:buClr>
                <a:srgbClr val="8197A6"/>
              </a:buClr>
              <a:buFont typeface="Wingdings" charset="2"/>
              <a:buChar char=""/>
            </a:pPr>
            <a:endParaRPr lang="fr-FR" sz="1596" spc="-1" dirty="0">
              <a:latin typeface="+mj-lt"/>
            </a:endParaRPr>
          </a:p>
          <a:p>
            <a:pPr algn="just">
              <a:lnSpc>
                <a:spcPct val="119000"/>
              </a:lnSpc>
              <a:spcBef>
                <a:spcPts val="319"/>
              </a:spcBef>
              <a:buClr>
                <a:srgbClr val="8197A6"/>
              </a:buClr>
            </a:pPr>
            <a:r>
              <a:rPr lang="en-CA" sz="1596" spc="-1" dirty="0">
                <a:solidFill>
                  <a:srgbClr val="FF0000"/>
                </a:solidFill>
                <a:latin typeface="+mj-lt"/>
                <a:ea typeface="MS PGothic"/>
              </a:rPr>
              <a:t>WIVERN has a </a:t>
            </a:r>
            <a:r>
              <a:rPr lang="en-CA" sz="1596" b="1" spc="-1" dirty="0">
                <a:solidFill>
                  <a:srgbClr val="FF0000"/>
                </a:solidFill>
                <a:latin typeface="+mj-lt"/>
                <a:ea typeface="MS PGothic"/>
              </a:rPr>
              <a:t>significant positive impact on the reduction in EDA spread, especially in the lower troposphere </a:t>
            </a:r>
            <a:r>
              <a:rPr lang="en-CA" sz="1596" spc="-1" dirty="0">
                <a:solidFill>
                  <a:srgbClr val="FF0000"/>
                </a:solidFill>
                <a:latin typeface="+mj-lt"/>
                <a:ea typeface="MS PGothic"/>
              </a:rPr>
              <a:t>(below 300 </a:t>
            </a:r>
            <a:r>
              <a:rPr lang="en-CA" sz="1596" spc="-1" dirty="0" err="1">
                <a:solidFill>
                  <a:srgbClr val="FF0000"/>
                </a:solidFill>
                <a:latin typeface="+mj-lt"/>
                <a:ea typeface="MS PGothic"/>
              </a:rPr>
              <a:t>hPa</a:t>
            </a:r>
            <a:r>
              <a:rPr lang="en-CA" sz="1596" spc="-1" dirty="0">
                <a:solidFill>
                  <a:srgbClr val="FF0000"/>
                </a:solidFill>
                <a:latin typeface="+mj-lt"/>
                <a:ea typeface="MS PGothic"/>
              </a:rPr>
              <a:t>).</a:t>
            </a:r>
            <a:endParaRPr lang="fr-FR" sz="1596" spc="-1" dirty="0">
              <a:solidFill>
                <a:srgbClr val="FF0000"/>
              </a:solidFill>
              <a:latin typeface="+mj-lt"/>
            </a:endParaRPr>
          </a:p>
          <a:p>
            <a:pPr algn="just">
              <a:lnSpc>
                <a:spcPct val="119000"/>
              </a:lnSpc>
              <a:spcBef>
                <a:spcPts val="319"/>
              </a:spcBef>
              <a:tabLst>
                <a:tab pos="0" algn="l"/>
              </a:tabLst>
            </a:pPr>
            <a:endParaRPr lang="fr-FR" sz="1596" spc="-1" dirty="0">
              <a:latin typeface="Arial"/>
            </a:endParaRPr>
          </a:p>
          <a:p>
            <a:pPr algn="just">
              <a:lnSpc>
                <a:spcPct val="119000"/>
              </a:lnSpc>
              <a:spcBef>
                <a:spcPts val="319"/>
              </a:spcBef>
              <a:tabLst>
                <a:tab pos="0" algn="l"/>
              </a:tabLst>
            </a:pPr>
            <a:endParaRPr lang="fr-FR" sz="1596" spc="-1" dirty="0">
              <a:latin typeface="Arial"/>
            </a:endParaRPr>
          </a:p>
          <a:p>
            <a:pPr algn="just">
              <a:lnSpc>
                <a:spcPct val="119000"/>
              </a:lnSpc>
              <a:spcBef>
                <a:spcPts val="319"/>
              </a:spcBef>
              <a:tabLst>
                <a:tab pos="0" algn="l"/>
              </a:tabLst>
            </a:pPr>
            <a:endParaRPr lang="fr-FR" sz="1596" spc="-1" dirty="0">
              <a:latin typeface="Arial"/>
            </a:endParaRPr>
          </a:p>
          <a:p>
            <a:pPr algn="just">
              <a:lnSpc>
                <a:spcPct val="119000"/>
              </a:lnSpc>
              <a:spcBef>
                <a:spcPts val="319"/>
              </a:spcBef>
              <a:tabLst>
                <a:tab pos="0" algn="l"/>
              </a:tabLst>
            </a:pPr>
            <a:endParaRPr lang="fr-FR" sz="1596" spc="-1" dirty="0">
              <a:latin typeface="Arial"/>
            </a:endParaRPr>
          </a:p>
          <a:p>
            <a:pPr algn="just">
              <a:lnSpc>
                <a:spcPct val="119000"/>
              </a:lnSpc>
              <a:spcBef>
                <a:spcPts val="319"/>
              </a:spcBef>
              <a:tabLst>
                <a:tab pos="0" algn="l"/>
              </a:tabLst>
            </a:pPr>
            <a:endParaRPr lang="fr-FR" sz="1596" spc="-1" dirty="0">
              <a:latin typeface="Arial"/>
            </a:endParaRPr>
          </a:p>
          <a:p>
            <a:pPr algn="just">
              <a:lnSpc>
                <a:spcPct val="119000"/>
              </a:lnSpc>
              <a:spcBef>
                <a:spcPts val="319"/>
              </a:spcBef>
              <a:tabLst>
                <a:tab pos="0" algn="l"/>
              </a:tabLst>
            </a:pPr>
            <a:endParaRPr lang="fr-FR" sz="1596" spc="-1" dirty="0">
              <a:latin typeface="Arial"/>
            </a:endParaRPr>
          </a:p>
        </p:txBody>
      </p:sp>
      <p:pic>
        <p:nvPicPr>
          <p:cNvPr id="5" name="Immagine 4">
            <a:extLst>
              <a:ext uri="{FF2B5EF4-FFF2-40B4-BE49-F238E27FC236}">
                <a16:creationId xmlns:a16="http://schemas.microsoft.com/office/drawing/2014/main" id="{BA09B92D-FA47-4CA1-AD31-705C71E45D8D}"/>
              </a:ext>
            </a:extLst>
          </p:cNvPr>
          <p:cNvPicPr>
            <a:picLocks noChangeAspect="1"/>
          </p:cNvPicPr>
          <p:nvPr/>
        </p:nvPicPr>
        <p:blipFill>
          <a:blip r:embed="rId6"/>
          <a:stretch>
            <a:fillRect/>
          </a:stretch>
        </p:blipFill>
        <p:spPr>
          <a:xfrm>
            <a:off x="6765673" y="4002700"/>
            <a:ext cx="5452168" cy="2200875"/>
          </a:xfrm>
          <a:prstGeom prst="rect">
            <a:avLst/>
          </a:prstGeom>
        </p:spPr>
      </p:pic>
      <p:sp>
        <p:nvSpPr>
          <p:cNvPr id="18" name="Rettangolo 17">
            <a:extLst>
              <a:ext uri="{FF2B5EF4-FFF2-40B4-BE49-F238E27FC236}">
                <a16:creationId xmlns:a16="http://schemas.microsoft.com/office/drawing/2014/main" id="{244251C4-F249-4092-8B62-80D0E32E31C2}"/>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321A62AB-C002-4F83-BDC6-3F682AB216A1}"/>
              </a:ext>
            </a:extLst>
          </p:cNvPr>
          <p:cNvSpPr txBox="1"/>
          <p:nvPr/>
        </p:nvSpPr>
        <p:spPr>
          <a:xfrm>
            <a:off x="2507226" y="6046514"/>
            <a:ext cx="4352474" cy="369332"/>
          </a:xfrm>
          <a:prstGeom prst="rect">
            <a:avLst/>
          </a:prstGeom>
          <a:noFill/>
        </p:spPr>
        <p:txBody>
          <a:bodyPr wrap="none" rtlCol="0">
            <a:spAutoFit/>
          </a:bodyPr>
          <a:lstStyle/>
          <a:p>
            <a:pPr algn="l"/>
            <a:r>
              <a:rPr lang="it-IT" dirty="0" err="1">
                <a:solidFill>
                  <a:srgbClr val="080808"/>
                </a:solidFill>
                <a:latin typeface="Arial" panose="020B0604020202020204" pitchFamily="34" charset="0"/>
                <a:ea typeface="MS PGothic" pitchFamily="34" charset="-128"/>
                <a:cs typeface="Arial" panose="020B0604020202020204" pitchFamily="34" charset="0"/>
              </a:rPr>
              <a:t>Courtesy</a:t>
            </a:r>
            <a:r>
              <a:rPr lang="it-IT" dirty="0">
                <a:solidFill>
                  <a:srgbClr val="080808"/>
                </a:solidFill>
                <a:latin typeface="Arial" panose="020B0604020202020204" pitchFamily="34" charset="0"/>
                <a:ea typeface="MS PGothic" pitchFamily="34" charset="-128"/>
                <a:cs typeface="Arial" panose="020B0604020202020204" pitchFamily="34" charset="0"/>
              </a:rPr>
              <a:t>: Mary </a:t>
            </a:r>
            <a:r>
              <a:rPr lang="it-IT" dirty="0" err="1">
                <a:solidFill>
                  <a:srgbClr val="080808"/>
                </a:solidFill>
                <a:latin typeface="Arial" panose="020B0604020202020204" pitchFamily="34" charset="0"/>
                <a:ea typeface="MS PGothic" pitchFamily="34" charset="-128"/>
                <a:cs typeface="Arial" panose="020B0604020202020204" pitchFamily="34" charset="0"/>
              </a:rPr>
              <a:t>Borderies</a:t>
            </a:r>
            <a:r>
              <a:rPr lang="it-IT" dirty="0">
                <a:solidFill>
                  <a:srgbClr val="080808"/>
                </a:solidFill>
                <a:latin typeface="Arial" panose="020B0604020202020204" pitchFamily="34" charset="0"/>
                <a:ea typeface="MS PGothic" pitchFamily="34" charset="-128"/>
                <a:cs typeface="Arial" panose="020B0604020202020204" pitchFamily="34" charset="0"/>
              </a:rPr>
              <a:t>, Meteo France</a:t>
            </a:r>
          </a:p>
        </p:txBody>
      </p:sp>
    </p:spTree>
    <p:extLst>
      <p:ext uri="{BB962C8B-B14F-4D97-AF65-F5344CB8AC3E}">
        <p14:creationId xmlns:p14="http://schemas.microsoft.com/office/powerpoint/2010/main" val="179656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en-US" dirty="0"/>
              <a:t>WIVERN cloud and precipitation products</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5" name="Immagine 4">
            <a:extLst>
              <a:ext uri="{FF2B5EF4-FFF2-40B4-BE49-F238E27FC236}">
                <a16:creationId xmlns:a16="http://schemas.microsoft.com/office/drawing/2014/main" id="{FB9E9081-D5CE-4F32-A237-9D39BB4F0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80" y="1692275"/>
            <a:ext cx="5867320" cy="4397973"/>
          </a:xfrm>
          <a:prstGeom prst="rect">
            <a:avLst/>
          </a:prstGeom>
        </p:spPr>
      </p:pic>
      <p:pic>
        <p:nvPicPr>
          <p:cNvPr id="7" name="Immagine 6">
            <a:extLst>
              <a:ext uri="{FF2B5EF4-FFF2-40B4-BE49-F238E27FC236}">
                <a16:creationId xmlns:a16="http://schemas.microsoft.com/office/drawing/2014/main" id="{559DBE89-1120-46B5-80EB-32D3A6FDA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4727"/>
            <a:ext cx="6324680" cy="4740798"/>
          </a:xfrm>
          <a:prstGeom prst="rect">
            <a:avLst/>
          </a:prstGeom>
        </p:spPr>
      </p:pic>
      <p:sp>
        <p:nvSpPr>
          <p:cNvPr id="8" name="CasellaDiTesto 7">
            <a:extLst>
              <a:ext uri="{FF2B5EF4-FFF2-40B4-BE49-F238E27FC236}">
                <a16:creationId xmlns:a16="http://schemas.microsoft.com/office/drawing/2014/main" id="{E6B36889-E240-457D-9643-52AD631C5123}"/>
              </a:ext>
            </a:extLst>
          </p:cNvPr>
          <p:cNvSpPr txBox="1"/>
          <p:nvPr/>
        </p:nvSpPr>
        <p:spPr>
          <a:xfrm>
            <a:off x="1311215" y="1057757"/>
            <a:ext cx="36485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Warm</a:t>
            </a: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4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rain</a:t>
            </a: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4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oceanic</a:t>
            </a: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scene</a:t>
            </a:r>
          </a:p>
        </p:txBody>
      </p:sp>
      <p:sp>
        <p:nvSpPr>
          <p:cNvPr id="9" name="CasellaDiTesto 8">
            <a:extLst>
              <a:ext uri="{FF2B5EF4-FFF2-40B4-BE49-F238E27FC236}">
                <a16:creationId xmlns:a16="http://schemas.microsoft.com/office/drawing/2014/main" id="{BC9C4D96-F596-4AB3-846A-F83968B7B5CE}"/>
              </a:ext>
            </a:extLst>
          </p:cNvPr>
          <p:cNvSpPr txBox="1"/>
          <p:nvPr/>
        </p:nvSpPr>
        <p:spPr>
          <a:xfrm>
            <a:off x="6324680" y="5720765"/>
            <a:ext cx="5499454"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Reduced</a:t>
            </a: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t>
            </a:r>
            <a:r>
              <a:rPr kumimoji="0" lang="it-IT" sz="24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clutter</a:t>
            </a:r>
            <a:endPar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TB</a:t>
            </a:r>
            <a:r>
              <a:rPr kumimoji="0" lang="it-IT" sz="2400" b="0" i="0" u="none" strike="noStrike" kern="1200" cap="none" spc="0" normalizeH="0" baseline="-2500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V</a:t>
            </a: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 and TB</a:t>
            </a:r>
            <a:r>
              <a:rPr kumimoji="0" lang="it-IT" sz="2400" b="0" i="0" u="none" strike="noStrike" kern="1200" cap="none" spc="0" normalizeH="0" baseline="-2500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H </a:t>
            </a:r>
            <a:r>
              <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rPr>
              <a:t>with enhanced </a:t>
            </a:r>
            <a:r>
              <a:rPr kumimoji="0" lang="it-IT" sz="2400" b="0" i="0" u="none" strike="noStrike" kern="1200" cap="none" spc="0" normalizeH="0" baseline="0" noProof="0" dirty="0" err="1">
                <a:ln>
                  <a:noFill/>
                </a:ln>
                <a:solidFill>
                  <a:srgbClr val="003249"/>
                </a:solidFill>
                <a:effectLst/>
                <a:uLnTx/>
                <a:uFillTx/>
                <a:latin typeface="Arial" panose="020B0604020202020204" pitchFamily="34" charset="0"/>
                <a:ea typeface="MS PGothic" pitchFamily="34" charset="-128"/>
                <a:cs typeface="Arial" panose="020B0604020202020204" pitchFamily="34" charset="0"/>
              </a:rPr>
              <a:t>dynamic</a:t>
            </a:r>
            <a:endParaRPr kumimoji="0" lang="it-IT" sz="2400"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73926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en-US" dirty="0"/>
              <a:t>WIVERN cloud and precipitation products</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5" name="Immagine 4">
            <a:extLst>
              <a:ext uri="{FF2B5EF4-FFF2-40B4-BE49-F238E27FC236}">
                <a16:creationId xmlns:a16="http://schemas.microsoft.com/office/drawing/2014/main" id="{FB9E9081-D5CE-4F32-A237-9D39BB4F0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80" y="1692275"/>
            <a:ext cx="5867320" cy="4397973"/>
          </a:xfrm>
          <a:prstGeom prst="rect">
            <a:avLst/>
          </a:prstGeom>
        </p:spPr>
      </p:pic>
      <p:sp>
        <p:nvSpPr>
          <p:cNvPr id="8" name="CasellaDiTesto 7">
            <a:extLst>
              <a:ext uri="{FF2B5EF4-FFF2-40B4-BE49-F238E27FC236}">
                <a16:creationId xmlns:a16="http://schemas.microsoft.com/office/drawing/2014/main" id="{E6B36889-E240-457D-9643-52AD631C5123}"/>
              </a:ext>
            </a:extLst>
          </p:cNvPr>
          <p:cNvSpPr txBox="1"/>
          <p:nvPr/>
        </p:nvSpPr>
        <p:spPr>
          <a:xfrm>
            <a:off x="1245151" y="1063638"/>
            <a:ext cx="9701695" cy="461665"/>
          </a:xfrm>
          <a:prstGeom prst="rect">
            <a:avLst/>
          </a:prstGeom>
          <a:noFill/>
        </p:spPr>
        <p:txBody>
          <a:bodyPr wrap="none" rtlCol="0">
            <a:spAutoFit/>
          </a:bodyPr>
          <a:lstStyle/>
          <a:p>
            <a:pPr algn="l"/>
            <a:r>
              <a:rPr lang="it-IT" sz="2400" dirty="0">
                <a:solidFill>
                  <a:srgbClr val="FF0000"/>
                </a:solidFill>
                <a:latin typeface="Arial" panose="020B0604020202020204" pitchFamily="34" charset="0"/>
                <a:ea typeface="MS PGothic" pitchFamily="34" charset="-128"/>
                <a:cs typeface="Arial" panose="020B0604020202020204" pitchFamily="34" charset="0"/>
              </a:rPr>
              <a:t>PRODUCTS: </a:t>
            </a:r>
            <a:r>
              <a:rPr lang="it-IT" sz="2400" dirty="0" err="1">
                <a:solidFill>
                  <a:srgbClr val="FF0000"/>
                </a:solidFill>
                <a:latin typeface="Arial" panose="020B0604020202020204" pitchFamily="34" charset="0"/>
                <a:ea typeface="MS PGothic" pitchFamily="34" charset="-128"/>
                <a:cs typeface="Arial" panose="020B0604020202020204" pitchFamily="34" charset="0"/>
              </a:rPr>
              <a:t>ice</a:t>
            </a:r>
            <a:r>
              <a:rPr lang="it-IT" sz="2400" dirty="0">
                <a:solidFill>
                  <a:srgbClr val="FF0000"/>
                </a:solidFill>
                <a:latin typeface="Arial" panose="020B0604020202020204" pitchFamily="34" charset="0"/>
                <a:ea typeface="MS PGothic" pitchFamily="34" charset="-128"/>
                <a:cs typeface="Arial" panose="020B0604020202020204" pitchFamily="34" charset="0"/>
              </a:rPr>
              <a:t> water </a:t>
            </a:r>
            <a:r>
              <a:rPr lang="it-IT" sz="2400" dirty="0" err="1">
                <a:solidFill>
                  <a:srgbClr val="FF0000"/>
                </a:solidFill>
                <a:latin typeface="Arial" panose="020B0604020202020204" pitchFamily="34" charset="0"/>
                <a:ea typeface="MS PGothic" pitchFamily="34" charset="-128"/>
                <a:cs typeface="Arial" panose="020B0604020202020204" pitchFamily="34" charset="0"/>
              </a:rPr>
              <a:t>content</a:t>
            </a:r>
            <a:r>
              <a:rPr lang="it-IT" sz="2400" dirty="0">
                <a:solidFill>
                  <a:srgbClr val="FF0000"/>
                </a:solidFill>
                <a:latin typeface="Arial" panose="020B0604020202020204" pitchFamily="34" charset="0"/>
                <a:ea typeface="MS PGothic" pitchFamily="34" charset="-128"/>
                <a:cs typeface="Arial" panose="020B0604020202020204" pitchFamily="34" charset="0"/>
              </a:rPr>
              <a:t>, </a:t>
            </a:r>
            <a:r>
              <a:rPr lang="it-IT" sz="2400" dirty="0" err="1">
                <a:solidFill>
                  <a:srgbClr val="FF0000"/>
                </a:solidFill>
                <a:latin typeface="Arial" panose="020B0604020202020204" pitchFamily="34" charset="0"/>
                <a:ea typeface="MS PGothic" pitchFamily="34" charset="-128"/>
                <a:cs typeface="Arial" panose="020B0604020202020204" pitchFamily="34" charset="0"/>
              </a:rPr>
              <a:t>liquid</a:t>
            </a:r>
            <a:r>
              <a:rPr lang="it-IT" sz="2400" dirty="0">
                <a:solidFill>
                  <a:srgbClr val="FF0000"/>
                </a:solidFill>
                <a:latin typeface="Arial" panose="020B0604020202020204" pitchFamily="34" charset="0"/>
                <a:ea typeface="MS PGothic" pitchFamily="34" charset="-128"/>
                <a:cs typeface="Arial" panose="020B0604020202020204" pitchFamily="34" charset="0"/>
              </a:rPr>
              <a:t> water path, </a:t>
            </a:r>
            <a:r>
              <a:rPr lang="it-IT" sz="2400" dirty="0" err="1">
                <a:solidFill>
                  <a:srgbClr val="FF0000"/>
                </a:solidFill>
                <a:latin typeface="Arial" panose="020B0604020202020204" pitchFamily="34" charset="0"/>
                <a:ea typeface="MS PGothic" pitchFamily="34" charset="-128"/>
                <a:cs typeface="Arial" panose="020B0604020202020204" pitchFamily="34" charset="0"/>
              </a:rPr>
              <a:t>snowfall</a:t>
            </a:r>
            <a:r>
              <a:rPr lang="it-IT" sz="2400" dirty="0">
                <a:solidFill>
                  <a:srgbClr val="FF0000"/>
                </a:solidFill>
                <a:latin typeface="Arial" panose="020B0604020202020204" pitchFamily="34" charset="0"/>
                <a:ea typeface="MS PGothic" pitchFamily="34" charset="-128"/>
                <a:cs typeface="Arial" panose="020B0604020202020204" pitchFamily="34" charset="0"/>
              </a:rPr>
              <a:t> and </a:t>
            </a:r>
            <a:r>
              <a:rPr lang="it-IT" sz="2400" dirty="0" err="1">
                <a:solidFill>
                  <a:srgbClr val="FF0000"/>
                </a:solidFill>
                <a:latin typeface="Arial" panose="020B0604020202020204" pitchFamily="34" charset="0"/>
                <a:ea typeface="MS PGothic" pitchFamily="34" charset="-128"/>
                <a:cs typeface="Arial" panose="020B0604020202020204" pitchFamily="34" charset="0"/>
              </a:rPr>
              <a:t>rainfall</a:t>
            </a:r>
            <a:endParaRPr lang="it-IT" sz="2400" dirty="0">
              <a:solidFill>
                <a:srgbClr val="FF0000"/>
              </a:solidFill>
              <a:latin typeface="Arial" panose="020B0604020202020204" pitchFamily="34" charset="0"/>
              <a:ea typeface="MS PGothic" pitchFamily="34" charset="-128"/>
              <a:cs typeface="Arial" panose="020B0604020202020204" pitchFamily="34" charset="0"/>
            </a:endParaRPr>
          </a:p>
        </p:txBody>
      </p:sp>
      <p:pic>
        <p:nvPicPr>
          <p:cNvPr id="10" name="Immagine 9">
            <a:extLst>
              <a:ext uri="{FF2B5EF4-FFF2-40B4-BE49-F238E27FC236}">
                <a16:creationId xmlns:a16="http://schemas.microsoft.com/office/drawing/2014/main" id="{3BC6DAB6-FD2C-4176-809E-2D0FCC761CB4}"/>
              </a:ext>
            </a:extLst>
          </p:cNvPr>
          <p:cNvPicPr/>
          <p:nvPr/>
        </p:nvPicPr>
        <p:blipFill rotWithShape="1">
          <a:blip r:embed="rId4" cstate="print">
            <a:extLst>
              <a:ext uri="{28A0092B-C50C-407E-A947-70E740481C1C}">
                <a14:useLocalDpi xmlns:a14="http://schemas.microsoft.com/office/drawing/2010/main" val="0"/>
              </a:ext>
            </a:extLst>
          </a:blip>
          <a:srcRect l="1662" b="8442"/>
          <a:stretch/>
        </p:blipFill>
        <p:spPr bwMode="auto">
          <a:xfrm>
            <a:off x="759123" y="1611729"/>
            <a:ext cx="5336875" cy="4102087"/>
          </a:xfrm>
          <a:prstGeom prst="rect">
            <a:avLst/>
          </a:prstGeom>
          <a:ln>
            <a:noFill/>
          </a:ln>
          <a:extLst>
            <a:ext uri="{53640926-AAD7-44D8-BBD7-CCE9431645EC}">
              <a14:shadowObscured xmlns:a14="http://schemas.microsoft.com/office/drawing/2010/main"/>
            </a:ext>
          </a:extLst>
        </p:spPr>
      </p:pic>
      <p:sp>
        <p:nvSpPr>
          <p:cNvPr id="7" name="CasellaDiTesto 6">
            <a:extLst>
              <a:ext uri="{FF2B5EF4-FFF2-40B4-BE49-F238E27FC236}">
                <a16:creationId xmlns:a16="http://schemas.microsoft.com/office/drawing/2014/main" id="{13199FC9-2156-46C0-A569-BEECF604620F}"/>
              </a:ext>
            </a:extLst>
          </p:cNvPr>
          <p:cNvSpPr txBox="1"/>
          <p:nvPr/>
        </p:nvSpPr>
        <p:spPr>
          <a:xfrm>
            <a:off x="0" y="5800243"/>
            <a:ext cx="12191999" cy="1200329"/>
          </a:xfrm>
          <a:prstGeom prst="rect">
            <a:avLst/>
          </a:prstGeom>
          <a:noFill/>
        </p:spPr>
        <p:txBody>
          <a:bodyPr wrap="square" rtlCol="0">
            <a:spAutoFit/>
          </a:bodyPr>
          <a:lstStyle/>
          <a:p>
            <a:pPr algn="just"/>
            <a:r>
              <a:rPr lang="it-IT" dirty="0">
                <a:solidFill>
                  <a:srgbClr val="080808"/>
                </a:solidFill>
                <a:latin typeface="Arial" panose="020B0604020202020204" pitchFamily="34" charset="0"/>
                <a:ea typeface="MS PGothic" pitchFamily="34" charset="-128"/>
                <a:cs typeface="Arial" panose="020B0604020202020204" pitchFamily="34" charset="0"/>
              </a:rPr>
              <a:t>Products</a:t>
            </a:r>
            <a:r>
              <a:rPr lang="it-IT" b="1" dirty="0">
                <a:solidFill>
                  <a:srgbClr val="080808"/>
                </a:solidFill>
                <a:latin typeface="Arial" panose="020B0604020202020204" pitchFamily="34" charset="0"/>
                <a:ea typeface="MS PGothic" pitchFamily="34" charset="-128"/>
                <a:cs typeface="Arial" panose="020B0604020202020204" pitchFamily="34" charset="0"/>
              </a:rPr>
              <a:t> </a:t>
            </a:r>
            <a:r>
              <a:rPr lang="it-IT" dirty="0" err="1">
                <a:solidFill>
                  <a:srgbClr val="080808"/>
                </a:solidFill>
                <a:latin typeface="Arial" panose="020B0604020202020204" pitchFamily="34" charset="0"/>
                <a:ea typeface="MS PGothic" pitchFamily="34" charset="-128"/>
                <a:cs typeface="Arial" panose="020B0604020202020204" pitchFamily="34" charset="0"/>
              </a:rPr>
              <a:t>based</a:t>
            </a:r>
            <a:r>
              <a:rPr lang="it-IT" dirty="0">
                <a:solidFill>
                  <a:srgbClr val="080808"/>
                </a:solidFill>
                <a:latin typeface="Arial" panose="020B0604020202020204" pitchFamily="34" charset="0"/>
                <a:ea typeface="MS PGothic" pitchFamily="34" charset="-128"/>
                <a:cs typeface="Arial" panose="020B0604020202020204" pitchFamily="34" charset="0"/>
              </a:rPr>
              <a:t> </a:t>
            </a:r>
            <a:r>
              <a:rPr lang="it-IT" dirty="0">
                <a:latin typeface="Arial" panose="020B0604020202020204" pitchFamily="34" charset="0"/>
                <a:ea typeface="MS PGothic" pitchFamily="34" charset="-128"/>
                <a:cs typeface="Arial" panose="020B0604020202020204" pitchFamily="34" charset="0"/>
              </a:rPr>
              <a:t>on the heritage of </a:t>
            </a:r>
            <a:r>
              <a:rPr lang="it-IT" dirty="0" err="1">
                <a:latin typeface="Arial" panose="020B0604020202020204" pitchFamily="34" charset="0"/>
                <a:ea typeface="MS PGothic" pitchFamily="34" charset="-128"/>
                <a:cs typeface="Arial" panose="020B0604020202020204" pitchFamily="34" charset="0"/>
              </a:rPr>
              <a:t>CloudSat</a:t>
            </a:r>
            <a:r>
              <a:rPr lang="it-IT" dirty="0">
                <a:latin typeface="Arial" panose="020B0604020202020204" pitchFamily="34" charset="0"/>
                <a:ea typeface="MS PGothic" pitchFamily="34" charset="-128"/>
                <a:cs typeface="Arial" panose="020B0604020202020204" pitchFamily="34" charset="0"/>
              </a:rPr>
              <a:t> and EarthCARE cloud profiling </a:t>
            </a:r>
            <a:r>
              <a:rPr lang="it-IT" dirty="0" err="1">
                <a:latin typeface="Arial" panose="020B0604020202020204" pitchFamily="34" charset="0"/>
                <a:ea typeface="MS PGothic" pitchFamily="34" charset="-128"/>
                <a:cs typeface="Arial" panose="020B0604020202020204" pitchFamily="34" charset="0"/>
              </a:rPr>
              <a:t>radars</a:t>
            </a:r>
            <a:r>
              <a:rPr lang="it-IT" dirty="0">
                <a:latin typeface="Arial" panose="020B0604020202020204" pitchFamily="34" charset="0"/>
                <a:ea typeface="MS PGothic" pitchFamily="34" charset="-128"/>
                <a:cs typeface="Arial" panose="020B0604020202020204" pitchFamily="34" charset="0"/>
              </a:rPr>
              <a:t>, </a:t>
            </a:r>
            <a:r>
              <a:rPr lang="it-IT" dirty="0" err="1">
                <a:latin typeface="Arial" panose="020B0604020202020204" pitchFamily="34" charset="0"/>
                <a:ea typeface="MS PGothic" pitchFamily="34" charset="-128"/>
                <a:cs typeface="Arial" panose="020B0604020202020204" pitchFamily="34" charset="0"/>
              </a:rPr>
              <a:t>but</a:t>
            </a:r>
            <a:r>
              <a:rPr lang="it-IT" dirty="0">
                <a:latin typeface="Arial" panose="020B0604020202020204" pitchFamily="34" charset="0"/>
                <a:ea typeface="MS PGothic" pitchFamily="34" charset="-128"/>
                <a:cs typeface="Arial" panose="020B0604020202020204" pitchFamily="34" charset="0"/>
              </a:rPr>
              <a:t> with </a:t>
            </a:r>
            <a:r>
              <a:rPr lang="it-IT" dirty="0">
                <a:solidFill>
                  <a:srgbClr val="FF0000"/>
                </a:solidFill>
                <a:latin typeface="Arial" panose="020B0604020202020204" pitchFamily="34" charset="0"/>
                <a:ea typeface="MS PGothic" pitchFamily="34" charset="-128"/>
                <a:cs typeface="Arial" panose="020B0604020202020204" pitchFamily="34" charset="0"/>
              </a:rPr>
              <a:t>30-40 </a:t>
            </a:r>
            <a:r>
              <a:rPr lang="it-IT" dirty="0" err="1">
                <a:solidFill>
                  <a:srgbClr val="FF0000"/>
                </a:solidFill>
                <a:latin typeface="Arial" panose="020B0604020202020204" pitchFamily="34" charset="0"/>
                <a:ea typeface="MS PGothic" pitchFamily="34" charset="-128"/>
                <a:cs typeface="Arial" panose="020B0604020202020204" pitchFamily="34" charset="0"/>
              </a:rPr>
              <a:t>times</a:t>
            </a:r>
            <a:r>
              <a:rPr lang="it-IT" dirty="0">
                <a:solidFill>
                  <a:srgbClr val="FF0000"/>
                </a:solidFill>
                <a:latin typeface="Arial" panose="020B0604020202020204" pitchFamily="34" charset="0"/>
                <a:ea typeface="MS PGothic" pitchFamily="34" charset="-128"/>
                <a:cs typeface="Arial" panose="020B0604020202020204" pitchFamily="34" charset="0"/>
              </a:rPr>
              <a:t> better sampling</a:t>
            </a:r>
          </a:p>
          <a:p>
            <a:pPr algn="just"/>
            <a:r>
              <a:rPr lang="it-IT" dirty="0" err="1">
                <a:solidFill>
                  <a:srgbClr val="080808"/>
                </a:solidFill>
                <a:latin typeface="Arial" panose="020B0604020202020204" pitchFamily="34" charset="0"/>
                <a:ea typeface="MS PGothic" pitchFamily="34" charset="-128"/>
                <a:cs typeface="Arial" panose="020B0604020202020204" pitchFamily="34" charset="0"/>
              </a:rPr>
              <a:t>Snowfall</a:t>
            </a:r>
            <a:r>
              <a:rPr lang="it-IT" dirty="0">
                <a:solidFill>
                  <a:srgbClr val="080808"/>
                </a:solidFill>
                <a:latin typeface="Arial" panose="020B0604020202020204" pitchFamily="34" charset="0"/>
                <a:ea typeface="MS PGothic" pitchFamily="34" charset="-128"/>
                <a:cs typeface="Arial" panose="020B0604020202020204" pitchFamily="34" charset="0"/>
              </a:rPr>
              <a:t> and </a:t>
            </a:r>
            <a:r>
              <a:rPr lang="it-IT" dirty="0" err="1">
                <a:solidFill>
                  <a:srgbClr val="080808"/>
                </a:solidFill>
                <a:latin typeface="Arial" panose="020B0604020202020204" pitchFamily="34" charset="0"/>
                <a:ea typeface="MS PGothic" pitchFamily="34" charset="-128"/>
                <a:cs typeface="Arial" panose="020B0604020202020204" pitchFamily="34" charset="0"/>
              </a:rPr>
              <a:t>rainfall</a:t>
            </a:r>
            <a:r>
              <a:rPr lang="it-IT" dirty="0">
                <a:solidFill>
                  <a:srgbClr val="080808"/>
                </a:solidFill>
                <a:latin typeface="Arial" panose="020B0604020202020204" pitchFamily="34" charset="0"/>
                <a:ea typeface="MS PGothic" pitchFamily="34" charset="-128"/>
                <a:cs typeface="Arial" panose="020B0604020202020204" pitchFamily="34" charset="0"/>
              </a:rPr>
              <a:t> over </a:t>
            </a:r>
            <a:r>
              <a:rPr lang="it-IT" dirty="0" err="1">
                <a:solidFill>
                  <a:srgbClr val="080808"/>
                </a:solidFill>
                <a:latin typeface="Arial" panose="020B0604020202020204" pitchFamily="34" charset="0"/>
                <a:ea typeface="MS PGothic" pitchFamily="34" charset="-128"/>
                <a:cs typeface="Arial" panose="020B0604020202020204" pitchFamily="34" charset="0"/>
              </a:rPr>
              <a:t>ocean</a:t>
            </a:r>
            <a:r>
              <a:rPr lang="it-IT" dirty="0">
                <a:solidFill>
                  <a:srgbClr val="080808"/>
                </a:solidFill>
                <a:latin typeface="Arial" panose="020B0604020202020204" pitchFamily="34" charset="0"/>
                <a:ea typeface="MS PGothic" pitchFamily="34" charset="-128"/>
                <a:cs typeface="Arial" panose="020B0604020202020204" pitchFamily="34" charset="0"/>
              </a:rPr>
              <a:t> </a:t>
            </a:r>
            <a:r>
              <a:rPr lang="it-IT" dirty="0" err="1">
                <a:solidFill>
                  <a:srgbClr val="080808"/>
                </a:solidFill>
                <a:latin typeface="Arial" panose="020B0604020202020204" pitchFamily="34" charset="0"/>
                <a:ea typeface="MS PGothic" pitchFamily="34" charset="-128"/>
                <a:cs typeface="Arial" panose="020B0604020202020204" pitchFamily="34" charset="0"/>
              </a:rPr>
              <a:t>will</a:t>
            </a:r>
            <a:r>
              <a:rPr lang="it-IT" dirty="0">
                <a:solidFill>
                  <a:srgbClr val="080808"/>
                </a:solidFill>
                <a:latin typeface="Arial" panose="020B0604020202020204" pitchFamily="34" charset="0"/>
                <a:ea typeface="MS PGothic" pitchFamily="34" charset="-128"/>
                <a:cs typeface="Arial" panose="020B0604020202020204" pitchFamily="34" charset="0"/>
              </a:rPr>
              <a:t> benefit from </a:t>
            </a:r>
            <a:r>
              <a:rPr lang="it-IT" dirty="0" err="1">
                <a:solidFill>
                  <a:srgbClr val="080808"/>
                </a:solidFill>
                <a:latin typeface="Arial" panose="020B0604020202020204" pitchFamily="34" charset="0"/>
                <a:ea typeface="MS PGothic" pitchFamily="34" charset="-128"/>
                <a:cs typeface="Arial" panose="020B0604020202020204" pitchFamily="34" charset="0"/>
              </a:rPr>
              <a:t>darkening</a:t>
            </a:r>
            <a:r>
              <a:rPr lang="it-IT" dirty="0">
                <a:solidFill>
                  <a:srgbClr val="080808"/>
                </a:solidFill>
                <a:latin typeface="Arial" panose="020B0604020202020204" pitchFamily="34" charset="0"/>
                <a:ea typeface="MS PGothic" pitchFamily="34" charset="-128"/>
                <a:cs typeface="Arial" panose="020B0604020202020204" pitchFamily="34" charset="0"/>
              </a:rPr>
              <a:t> of </a:t>
            </a:r>
            <a:r>
              <a:rPr lang="it-IT" dirty="0">
                <a:solidFill>
                  <a:srgbClr val="080808"/>
                </a:solidFill>
                <a:latin typeface="Arial" panose="020B0604020202020204" pitchFamily="34" charset="0"/>
                <a:ea typeface="MS PGothic" pitchFamily="34" charset="-128"/>
                <a:cs typeface="Arial" panose="020B0604020202020204" pitchFamily="34" charset="0"/>
                <a:sym typeface="Symbol" panose="05050102010706020507" pitchFamily="18" charset="2"/>
              </a:rPr>
              <a:t></a:t>
            </a:r>
            <a:r>
              <a:rPr lang="it-IT" baseline="-25000" dirty="0">
                <a:solidFill>
                  <a:srgbClr val="080808"/>
                </a:solidFill>
                <a:latin typeface="Arial" panose="020B0604020202020204" pitchFamily="34" charset="0"/>
                <a:ea typeface="MS PGothic" pitchFamily="34" charset="-128"/>
                <a:cs typeface="Arial" panose="020B0604020202020204" pitchFamily="34" charset="0"/>
              </a:rPr>
              <a:t>0</a:t>
            </a:r>
          </a:p>
          <a:p>
            <a:pPr algn="just"/>
            <a:endParaRPr lang="it-IT" dirty="0">
              <a:solidFill>
                <a:srgbClr val="FF0000"/>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06273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en-US" dirty="0"/>
              <a:t>WIVERN: how many clouds?</a:t>
            </a:r>
            <a:endParaRPr lang="en-US" dirty="0">
              <a:solidFill>
                <a:srgbClr val="00B050"/>
              </a:solidFill>
            </a:endParaRPr>
          </a:p>
        </p:txBody>
      </p:sp>
      <p:pic>
        <p:nvPicPr>
          <p:cNvPr id="5" name="Immagine 4">
            <a:extLst>
              <a:ext uri="{FF2B5EF4-FFF2-40B4-BE49-F238E27FC236}">
                <a16:creationId xmlns:a16="http://schemas.microsoft.com/office/drawing/2014/main" id="{7E198FD6-EF6A-4377-9C9E-B4B7BFD4B404}"/>
              </a:ext>
            </a:extLst>
          </p:cNvPr>
          <p:cNvPicPr>
            <a:picLocks noChangeAspect="1"/>
          </p:cNvPicPr>
          <p:nvPr/>
        </p:nvPicPr>
        <p:blipFill rotWithShape="1">
          <a:blip r:embed="rId3">
            <a:extLst>
              <a:ext uri="{28A0092B-C50C-407E-A947-70E740481C1C}">
                <a14:useLocalDpi xmlns:a14="http://schemas.microsoft.com/office/drawing/2010/main" val="0"/>
              </a:ext>
            </a:extLst>
          </a:blip>
          <a:srcRect t="12990" b="12249"/>
          <a:stretch/>
        </p:blipFill>
        <p:spPr>
          <a:xfrm>
            <a:off x="-327803" y="1559859"/>
            <a:ext cx="13105187" cy="3675529"/>
          </a:xfrm>
          <a:prstGeom prst="rect">
            <a:avLst/>
          </a:prstGeom>
        </p:spPr>
      </p:pic>
      <p:sp>
        <p:nvSpPr>
          <p:cNvPr id="9" name="Rettangolo 8">
            <a:extLst>
              <a:ext uri="{FF2B5EF4-FFF2-40B4-BE49-F238E27FC236}">
                <a16:creationId xmlns:a16="http://schemas.microsoft.com/office/drawing/2014/main" id="{F6E843F1-A555-470B-B1B4-E648466901A9}"/>
              </a:ext>
            </a:extLst>
          </p:cNvPr>
          <p:cNvSpPr/>
          <p:nvPr/>
        </p:nvSpPr>
        <p:spPr>
          <a:xfrm>
            <a:off x="0" y="6245525"/>
            <a:ext cx="12192000"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10" name="Content Placeholder 5">
            <a:extLst>
              <a:ext uri="{FF2B5EF4-FFF2-40B4-BE49-F238E27FC236}">
                <a16:creationId xmlns:a16="http://schemas.microsoft.com/office/drawing/2014/main" id="{D0E49C7D-47C7-497B-9763-531910FD7618}"/>
              </a:ext>
            </a:extLst>
          </p:cNvPr>
          <p:cNvSpPr/>
          <p:nvPr/>
        </p:nvSpPr>
        <p:spPr>
          <a:xfrm>
            <a:off x="0" y="5342768"/>
            <a:ext cx="12192001" cy="1515232"/>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algn="just">
              <a:lnSpc>
                <a:spcPct val="119000"/>
              </a:lnSpc>
              <a:spcBef>
                <a:spcPts val="319"/>
              </a:spcBef>
              <a:buClr>
                <a:srgbClr val="8197A6"/>
              </a:buClr>
            </a:pPr>
            <a:r>
              <a:rPr lang="en-CA" spc="-1" dirty="0">
                <a:solidFill>
                  <a:srgbClr val="003249"/>
                </a:solidFill>
                <a:latin typeface="Arial"/>
                <a:ea typeface="MS PGothic"/>
              </a:rPr>
              <a:t>Note that in the first km close to the surface the WIVERN signal to clutter ratio will be much better than for </a:t>
            </a:r>
            <a:r>
              <a:rPr lang="en-CA" spc="-1" dirty="0" err="1">
                <a:solidFill>
                  <a:srgbClr val="003249"/>
                </a:solidFill>
                <a:latin typeface="Arial"/>
                <a:ea typeface="MS PGothic"/>
              </a:rPr>
              <a:t>CloudSat</a:t>
            </a:r>
            <a:r>
              <a:rPr lang="en-CA" spc="-1" dirty="0">
                <a:solidFill>
                  <a:srgbClr val="003249"/>
                </a:solidFill>
                <a:latin typeface="Arial"/>
                <a:ea typeface="MS PGothic"/>
              </a:rPr>
              <a:t> and EarthCARE</a:t>
            </a:r>
            <a:r>
              <a:rPr lang="en-CA" spc="-1" dirty="0">
                <a:solidFill>
                  <a:srgbClr val="003249"/>
                </a:solidFill>
                <a:latin typeface="Arial"/>
                <a:ea typeface="MS PGothic"/>
                <a:sym typeface="Wingdings" panose="05000000000000000000" pitchFamily="2" charset="2"/>
              </a:rPr>
              <a:t> benefit for precipitation products</a:t>
            </a:r>
            <a:endParaRPr lang="fr-FR" sz="1596" spc="-1" dirty="0">
              <a:latin typeface="Arial"/>
            </a:endParaRPr>
          </a:p>
        </p:txBody>
      </p:sp>
    </p:spTree>
    <p:extLst>
      <p:ext uri="{BB962C8B-B14F-4D97-AF65-F5344CB8AC3E}">
        <p14:creationId xmlns:p14="http://schemas.microsoft.com/office/powerpoint/2010/main" val="135023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it-IT" dirty="0" err="1"/>
              <a:t>Conclusions</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4" name="Rettangolo 3">
            <a:extLst>
              <a:ext uri="{FF2B5EF4-FFF2-40B4-BE49-F238E27FC236}">
                <a16:creationId xmlns:a16="http://schemas.microsoft.com/office/drawing/2014/main" id="{22046055-84B0-469F-B519-82411F3601C7}"/>
              </a:ext>
            </a:extLst>
          </p:cNvPr>
          <p:cNvSpPr/>
          <p:nvPr/>
        </p:nvSpPr>
        <p:spPr>
          <a:xfrm>
            <a:off x="0" y="922794"/>
            <a:ext cx="12191999" cy="5632311"/>
          </a:xfrm>
          <a:prstGeom prst="rect">
            <a:avLst/>
          </a:prstGeom>
        </p:spPr>
        <p:txBody>
          <a:bodyPr wrap="square">
            <a:spAutoFit/>
          </a:bodyPr>
          <a:lstStyle/>
          <a:p>
            <a:pPr marL="285750" indent="-285750">
              <a:buFont typeface="Arial" panose="020B0604020202020204" pitchFamily="34" charset="0"/>
              <a:buChar char="•"/>
            </a:pPr>
            <a:r>
              <a:rPr lang="it-IT" sz="2400" dirty="0">
                <a:latin typeface="Arial" panose="020B0604020202020204" pitchFamily="34" charset="0"/>
                <a:ea typeface="MS PGothic" pitchFamily="34" charset="-128"/>
                <a:cs typeface="Arial" panose="020B0604020202020204" pitchFamily="34" charset="0"/>
              </a:rPr>
              <a:t>WIVERN </a:t>
            </a:r>
            <a:r>
              <a:rPr lang="it-IT" sz="2400" dirty="0" err="1">
                <a:latin typeface="Arial" panose="020B0604020202020204" pitchFamily="34" charset="0"/>
                <a:ea typeface="MS PGothic" pitchFamily="34" charset="-128"/>
                <a:cs typeface="Arial" panose="020B0604020202020204" pitchFamily="34" charset="0"/>
              </a:rPr>
              <a:t>is</a:t>
            </a:r>
            <a:r>
              <a:rPr lang="it-IT" sz="2400" dirty="0">
                <a:latin typeface="Arial" panose="020B0604020202020204" pitchFamily="34" charset="0"/>
                <a:ea typeface="MS PGothic" pitchFamily="34" charset="-128"/>
                <a:cs typeface="Arial" panose="020B0604020202020204" pitchFamily="34" charset="0"/>
              </a:rPr>
              <a:t> an ESA EE11 candidate mission, </a:t>
            </a:r>
            <a:r>
              <a:rPr lang="it-IT" sz="2400" dirty="0" err="1">
                <a:latin typeface="Arial" panose="020B0604020202020204" pitchFamily="34" charset="0"/>
                <a:ea typeface="MS PGothic" pitchFamily="34" charset="-128"/>
                <a:cs typeface="Arial" panose="020B0604020202020204" pitchFamily="34" charset="0"/>
              </a:rPr>
              <a:t>currently</a:t>
            </a:r>
            <a:r>
              <a:rPr lang="it-IT" sz="2400" dirty="0">
                <a:latin typeface="Arial" panose="020B0604020202020204" pitchFamily="34" charset="0"/>
                <a:ea typeface="MS PGothic" pitchFamily="34" charset="-128"/>
                <a:cs typeface="Arial" panose="020B0604020202020204" pitchFamily="34" charset="0"/>
              </a:rPr>
              <a:t> in Phase 0 (</a:t>
            </a:r>
            <a:r>
              <a:rPr lang="it-IT" sz="2400" dirty="0" err="1">
                <a:latin typeface="Arial" panose="020B0604020202020204" pitchFamily="34" charset="0"/>
                <a:ea typeface="MS PGothic" pitchFamily="34" charset="-128"/>
                <a:cs typeface="Arial" panose="020B0604020202020204" pitchFamily="34" charset="0"/>
              </a:rPr>
              <a:t>downselection</a:t>
            </a:r>
            <a:r>
              <a:rPr lang="it-IT" sz="2400" dirty="0">
                <a:latin typeface="Arial" panose="020B0604020202020204" pitchFamily="34" charset="0"/>
                <a:ea typeface="MS PGothic" pitchFamily="34" charset="-128"/>
                <a:cs typeface="Arial" panose="020B0604020202020204" pitchFamily="34" charset="0"/>
              </a:rPr>
              <a:t> to 2 </a:t>
            </a:r>
            <a:r>
              <a:rPr lang="it-IT" sz="2400" dirty="0" err="1">
                <a:latin typeface="Arial" panose="020B0604020202020204" pitchFamily="34" charset="0"/>
                <a:ea typeface="MS PGothic" pitchFamily="34" charset="-128"/>
                <a:cs typeface="Arial" panose="020B0604020202020204" pitchFamily="34" charset="0"/>
              </a:rPr>
              <a:t>at</a:t>
            </a:r>
            <a:r>
              <a:rPr lang="it-IT" sz="2400" dirty="0">
                <a:latin typeface="Arial" panose="020B0604020202020204" pitchFamily="34" charset="0"/>
                <a:ea typeface="MS PGothic" pitchFamily="34" charset="-128"/>
                <a:cs typeface="Arial" panose="020B0604020202020204" pitchFamily="34" charset="0"/>
              </a:rPr>
              <a:t> the end of 2023, launch in 2030). </a:t>
            </a:r>
          </a:p>
          <a:p>
            <a:pPr marL="285750" indent="-285750">
              <a:buFont typeface="Arial" panose="020B0604020202020204" pitchFamily="34" charset="0"/>
              <a:buChar char="•"/>
            </a:pPr>
            <a:endParaRPr lang="it-IT" sz="2400" dirty="0">
              <a:latin typeface="Arial" panose="020B0604020202020204" pitchFamily="34" charset="0"/>
              <a:ea typeface="MS PGothic" pitchFamily="34" charset="-128"/>
              <a:cs typeface="Arial" panose="020B0604020202020204" pitchFamily="34" charset="0"/>
            </a:endParaRPr>
          </a:p>
          <a:p>
            <a:pPr marL="285750" indent="-285750">
              <a:buFont typeface="Arial" panose="020B0604020202020204" pitchFamily="34" charset="0"/>
              <a:buChar char="•"/>
            </a:pPr>
            <a:r>
              <a:rPr lang="it-IT" sz="2400" dirty="0" err="1">
                <a:latin typeface="Arial" panose="020B0604020202020204" pitchFamily="34" charset="0"/>
                <a:ea typeface="MS PGothic" pitchFamily="34" charset="-128"/>
                <a:cs typeface="Arial" panose="020B0604020202020204" pitchFamily="34" charset="0"/>
              </a:rPr>
              <a:t>It</a:t>
            </a:r>
            <a:r>
              <a:rPr lang="it-IT" sz="2400" dirty="0">
                <a:latin typeface="Arial" panose="020B0604020202020204" pitchFamily="34" charset="0"/>
                <a:ea typeface="MS PGothic" pitchFamily="34" charset="-128"/>
                <a:cs typeface="Arial" panose="020B0604020202020204" pitchFamily="34" charset="0"/>
              </a:rPr>
              <a:t> </a:t>
            </a:r>
            <a:r>
              <a:rPr lang="it-IT" sz="2400" dirty="0" err="1">
                <a:latin typeface="Arial" panose="020B0604020202020204" pitchFamily="34" charset="0"/>
                <a:ea typeface="MS PGothic" pitchFamily="34" charset="-128"/>
                <a:cs typeface="Arial" panose="020B0604020202020204" pitchFamily="34" charset="0"/>
              </a:rPr>
              <a:t>hinges</a:t>
            </a:r>
            <a:r>
              <a:rPr lang="it-IT" sz="2400" dirty="0">
                <a:latin typeface="Arial" panose="020B0604020202020204" pitchFamily="34" charset="0"/>
                <a:ea typeface="MS PGothic" pitchFamily="34" charset="-128"/>
                <a:cs typeface="Arial" panose="020B0604020202020204" pitchFamily="34" charset="0"/>
              </a:rPr>
              <a:t> </a:t>
            </a:r>
            <a:r>
              <a:rPr lang="it-IT" sz="2400" dirty="0" err="1">
                <a:latin typeface="Arial" panose="020B0604020202020204" pitchFamily="34" charset="0"/>
                <a:ea typeface="MS PGothic" pitchFamily="34" charset="-128"/>
                <a:cs typeface="Arial" panose="020B0604020202020204" pitchFamily="34" charset="0"/>
              </a:rPr>
              <a:t>upon</a:t>
            </a:r>
            <a:r>
              <a:rPr lang="it-IT" sz="2400" dirty="0">
                <a:latin typeface="Arial" panose="020B0604020202020204" pitchFamily="34" charset="0"/>
                <a:ea typeface="MS PGothic" pitchFamily="34" charset="-128"/>
                <a:cs typeface="Arial" panose="020B0604020202020204" pitchFamily="34" charset="0"/>
              </a:rPr>
              <a:t> a single cutting-</a:t>
            </a:r>
            <a:r>
              <a:rPr lang="it-IT" sz="2400" dirty="0" err="1">
                <a:latin typeface="Arial" panose="020B0604020202020204" pitchFamily="34" charset="0"/>
                <a:ea typeface="MS PGothic" pitchFamily="34" charset="-128"/>
                <a:cs typeface="Arial" panose="020B0604020202020204" pitchFamily="34" charset="0"/>
              </a:rPr>
              <a:t>edge</a:t>
            </a:r>
            <a:r>
              <a:rPr lang="it-IT" sz="2400" dirty="0">
                <a:latin typeface="Arial" panose="020B0604020202020204" pitchFamily="34" charset="0"/>
                <a:ea typeface="MS PGothic" pitchFamily="34" charset="-128"/>
                <a:cs typeface="Arial" panose="020B0604020202020204" pitchFamily="34" charset="0"/>
              </a:rPr>
              <a:t> radar instrument: first-</a:t>
            </a:r>
            <a:r>
              <a:rPr lang="it-IT" sz="2400" dirty="0" err="1">
                <a:latin typeface="Arial" panose="020B0604020202020204" pitchFamily="34" charset="0"/>
                <a:ea typeface="MS PGothic" pitchFamily="34" charset="-128"/>
                <a:cs typeface="Arial" panose="020B0604020202020204" pitchFamily="34" charset="0"/>
              </a:rPr>
              <a:t>ever</a:t>
            </a:r>
            <a:r>
              <a:rPr lang="it-IT" sz="2400" dirty="0">
                <a:latin typeface="Arial" panose="020B0604020202020204" pitchFamily="34" charset="0"/>
                <a:ea typeface="MS PGothic" pitchFamily="34" charset="-128"/>
                <a:cs typeface="Arial" panose="020B0604020202020204" pitchFamily="34" charset="0"/>
              </a:rPr>
              <a:t> </a:t>
            </a:r>
            <a:r>
              <a:rPr lang="it-IT" sz="2400" dirty="0" err="1">
                <a:latin typeface="Arial" panose="020B0604020202020204" pitchFamily="34" charset="0"/>
                <a:ea typeface="MS PGothic" pitchFamily="34" charset="-128"/>
                <a:cs typeface="Arial" panose="020B0604020202020204" pitchFamily="34" charset="0"/>
              </a:rPr>
              <a:t>conically</a:t>
            </a:r>
            <a:r>
              <a:rPr lang="it-IT" sz="2400" dirty="0">
                <a:latin typeface="Arial" panose="020B0604020202020204" pitchFamily="34" charset="0"/>
                <a:ea typeface="MS PGothic" pitchFamily="34" charset="-128"/>
                <a:cs typeface="Arial" panose="020B0604020202020204" pitchFamily="34" charset="0"/>
              </a:rPr>
              <a:t> scanning W-band radar with Doppler </a:t>
            </a:r>
            <a:r>
              <a:rPr lang="it-IT" sz="2400" dirty="0" err="1">
                <a:latin typeface="Arial" panose="020B0604020202020204" pitchFamily="34" charset="0"/>
                <a:ea typeface="MS PGothic" pitchFamily="34" charset="-128"/>
                <a:cs typeface="Arial" panose="020B0604020202020204" pitchFamily="34" charset="0"/>
              </a:rPr>
              <a:t>capabilities</a:t>
            </a:r>
            <a:r>
              <a:rPr lang="it-IT" sz="2400" dirty="0">
                <a:latin typeface="Arial" panose="020B0604020202020204" pitchFamily="34" charset="0"/>
                <a:ea typeface="MS PGothic" pitchFamily="34" charset="-128"/>
                <a:cs typeface="Arial" panose="020B0604020202020204" pitchFamily="34" charset="0"/>
              </a:rPr>
              <a:t>.</a:t>
            </a:r>
          </a:p>
          <a:p>
            <a:pPr marL="285750" indent="-285750">
              <a:buFont typeface="Arial" panose="020B0604020202020204" pitchFamily="34" charset="0"/>
              <a:buChar char="•"/>
            </a:pPr>
            <a:endParaRPr lang="it-IT" sz="2400" b="1" dirty="0">
              <a:latin typeface="Arial" panose="020B0604020202020204" pitchFamily="34" charset="0"/>
              <a:ea typeface="MS PGothic" pitchFamily="34" charset="-128"/>
              <a:cs typeface="Arial" panose="020B0604020202020204" pitchFamily="34" charset="0"/>
            </a:endParaRPr>
          </a:p>
          <a:p>
            <a:pPr marL="285750" indent="-285750">
              <a:buFont typeface="Arial" panose="020B0604020202020204" pitchFamily="34" charset="0"/>
              <a:buChar char="•"/>
            </a:pPr>
            <a:r>
              <a:rPr lang="it-IT" sz="2400" dirty="0">
                <a:solidFill>
                  <a:srgbClr val="0000FF"/>
                </a:solidFill>
                <a:latin typeface="Arial" panose="020B0604020202020204" pitchFamily="34" charset="0"/>
                <a:ea typeface="MS PGothic" pitchFamily="34" charset="-128"/>
                <a:cs typeface="Arial" panose="020B0604020202020204" pitchFamily="34" charset="0"/>
              </a:rPr>
              <a:t>Flagship product</a:t>
            </a:r>
            <a:r>
              <a:rPr lang="it-IT" sz="2400" dirty="0">
                <a:latin typeface="Arial" panose="020B0604020202020204" pitchFamily="34" charset="0"/>
                <a:ea typeface="MS PGothic" pitchFamily="34" charset="-128"/>
                <a:cs typeface="Arial" panose="020B0604020202020204" pitchFamily="34" charset="0"/>
              </a:rPr>
              <a:t>: </a:t>
            </a:r>
            <a:r>
              <a:rPr lang="it-IT" sz="2400" dirty="0">
                <a:solidFill>
                  <a:srgbClr val="0000FF"/>
                </a:solidFill>
                <a:latin typeface="Arial" panose="020B0604020202020204" pitchFamily="34" charset="0"/>
                <a:ea typeface="MS PGothic" pitchFamily="34" charset="-128"/>
                <a:cs typeface="Arial" panose="020B0604020202020204" pitchFamily="34" charset="0"/>
              </a:rPr>
              <a:t>in-cloud </a:t>
            </a:r>
            <a:r>
              <a:rPr lang="it-IT" sz="2400" dirty="0" err="1">
                <a:solidFill>
                  <a:srgbClr val="0000FF"/>
                </a:solidFill>
                <a:latin typeface="Arial" panose="020B0604020202020204" pitchFamily="34" charset="0"/>
                <a:ea typeface="MS PGothic" pitchFamily="34" charset="-128"/>
                <a:cs typeface="Arial" panose="020B0604020202020204" pitchFamily="34" charset="0"/>
              </a:rPr>
              <a:t>vertical</a:t>
            </a:r>
            <a:r>
              <a:rPr lang="it-IT" sz="2400" dirty="0">
                <a:solidFill>
                  <a:srgbClr val="0000FF"/>
                </a:solidFill>
                <a:latin typeface="Arial" panose="020B0604020202020204" pitchFamily="34" charset="0"/>
                <a:ea typeface="MS PGothic" pitchFamily="34" charset="-128"/>
                <a:cs typeface="Arial" panose="020B0604020202020204" pitchFamily="34" charset="0"/>
              </a:rPr>
              <a:t> </a:t>
            </a:r>
            <a:r>
              <a:rPr lang="en-GB" altLang="en-US" sz="2400" dirty="0">
                <a:solidFill>
                  <a:srgbClr val="0000FF"/>
                </a:solidFill>
                <a:latin typeface="Arial" panose="020B0604020202020204" pitchFamily="34" charset="0"/>
                <a:cs typeface="Arial" panose="020B0604020202020204" pitchFamily="34" charset="0"/>
              </a:rPr>
              <a:t>profiles of winds </a:t>
            </a:r>
            <a:r>
              <a:rPr lang="en-GB" altLang="en-US" sz="2400" dirty="0">
                <a:latin typeface="Arial" panose="020B0604020202020204" pitchFamily="34" charset="0"/>
                <a:cs typeface="Arial" panose="020B0604020202020204" pitchFamily="34" charset="0"/>
              </a:rPr>
              <a:t>over a large swath</a:t>
            </a:r>
            <a:r>
              <a:rPr lang="en-GB" altLang="en-US" sz="2400" dirty="0">
                <a:latin typeface="Arial" panose="020B0604020202020204" pitchFamily="34" charset="0"/>
                <a:cs typeface="Arial" panose="020B0604020202020204" pitchFamily="34" charset="0"/>
                <a:sym typeface="Wingdings" panose="05000000000000000000" pitchFamily="2" charset="2"/>
              </a:rPr>
              <a:t> plenty of winds are expected</a:t>
            </a:r>
            <a:r>
              <a:rPr lang="en-GB" altLang="en-US" sz="2400" dirty="0">
                <a:solidFill>
                  <a:srgbClr val="0000FF"/>
                </a:solidFill>
                <a:latin typeface="Arial" panose="020B0604020202020204" pitchFamily="34" charset="0"/>
                <a:cs typeface="Arial" panose="020B0604020202020204" pitchFamily="34" charset="0"/>
                <a:sym typeface="Wingdings" panose="05000000000000000000" pitchFamily="2" charset="2"/>
              </a:rPr>
              <a:t> (&gt;2 million line of sight wind measurements at 20 km resolution per day</a:t>
            </a:r>
            <a:r>
              <a:rPr lang="en-GB" altLang="en-US" sz="2400" dirty="0">
                <a:latin typeface="Arial" panose="020B0604020202020204" pitchFamily="34" charset="0"/>
                <a:cs typeface="Arial" panose="020B0604020202020204" pitchFamily="34" charset="0"/>
                <a:sym typeface="Wingdings" panose="05000000000000000000" pitchFamily="2" charset="2"/>
              </a:rPr>
              <a:t>) with expected great impact in data assimilation (complement Aeolus in cloudy mid and low troposphere region)</a:t>
            </a:r>
          </a:p>
          <a:p>
            <a:pPr marL="285750" indent="-285750">
              <a:buFont typeface="Arial" panose="020B0604020202020204" pitchFamily="34" charset="0"/>
              <a:buChar char="•"/>
            </a:pPr>
            <a:endParaRPr lang="en-GB" sz="2400" b="1" dirty="0">
              <a:latin typeface="Arial" panose="020B0604020202020204" pitchFamily="34" charset="0"/>
              <a:ea typeface="MS PGothic" pitchFamily="34" charset="-128"/>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GB" sz="2400" dirty="0">
                <a:solidFill>
                  <a:srgbClr val="FF0000"/>
                </a:solidFill>
                <a:latin typeface="Arial" panose="020B0604020202020204" pitchFamily="34" charset="0"/>
                <a:ea typeface="MS PGothic" pitchFamily="34" charset="-128"/>
                <a:cs typeface="Arial" panose="020B0604020202020204" pitchFamily="34" charset="0"/>
                <a:sym typeface="Wingdings" panose="05000000000000000000" pitchFamily="2" charset="2"/>
              </a:rPr>
              <a:t>Cloud and precipitation product</a:t>
            </a:r>
            <a:r>
              <a:rPr lang="en-GB"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 as done in </a:t>
            </a:r>
            <a:r>
              <a:rPr lang="en-GB" sz="2400" dirty="0" err="1">
                <a:latin typeface="Arial" panose="020B0604020202020204" pitchFamily="34" charset="0"/>
                <a:ea typeface="MS PGothic" pitchFamily="34" charset="-128"/>
                <a:cs typeface="Arial" panose="020B0604020202020204" pitchFamily="34" charset="0"/>
                <a:sym typeface="Wingdings" panose="05000000000000000000" pitchFamily="2" charset="2"/>
              </a:rPr>
              <a:t>CloudSat</a:t>
            </a:r>
            <a:r>
              <a:rPr lang="en-GB"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/EarthCARE but with </a:t>
            </a:r>
            <a:r>
              <a:rPr lang="en-GB" sz="2400" dirty="0">
                <a:solidFill>
                  <a:srgbClr val="FF0000"/>
                </a:solidFill>
                <a:latin typeface="Arial" panose="020B0604020202020204" pitchFamily="34" charset="0"/>
                <a:ea typeface="MS PGothic" pitchFamily="34" charset="-128"/>
                <a:cs typeface="Arial" panose="020B0604020202020204" pitchFamily="34" charset="0"/>
                <a:sym typeface="Wingdings" panose="05000000000000000000" pitchFamily="2" charset="2"/>
              </a:rPr>
              <a:t>30-40 times better sampling</a:t>
            </a:r>
          </a:p>
          <a:p>
            <a:pPr algn="ctr"/>
            <a:endParaRPr lang="en-GB" sz="2400" dirty="0">
              <a:solidFill>
                <a:srgbClr val="FF0000"/>
              </a:solidFill>
              <a:latin typeface="Arial" panose="020B0604020202020204" pitchFamily="34" charset="0"/>
              <a:ea typeface="MS PGothic" pitchFamily="34" charset="-128"/>
              <a:cs typeface="Arial" panose="020B0604020202020204" pitchFamily="34" charset="0"/>
              <a:sym typeface="Wingdings" panose="05000000000000000000" pitchFamily="2" charset="2"/>
            </a:endParaRPr>
          </a:p>
          <a:p>
            <a:pPr algn="ctr"/>
            <a:r>
              <a:rPr lang="it-IT"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WIVERN </a:t>
            </a:r>
            <a:r>
              <a:rPr lang="it-IT" sz="2400" dirty="0" err="1">
                <a:latin typeface="Arial" panose="020B0604020202020204" pitchFamily="34" charset="0"/>
                <a:ea typeface="MS PGothic" pitchFamily="34" charset="-128"/>
                <a:cs typeface="Arial" panose="020B0604020202020204" pitchFamily="34" charset="0"/>
                <a:sym typeface="Wingdings" panose="05000000000000000000" pitchFamily="2" charset="2"/>
              </a:rPr>
              <a:t>is</a:t>
            </a:r>
            <a:r>
              <a:rPr lang="it-IT"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 an </a:t>
            </a:r>
            <a:r>
              <a:rPr lang="it-IT" sz="2400" dirty="0" err="1">
                <a:latin typeface="Arial" panose="020B0604020202020204" pitchFamily="34" charset="0"/>
                <a:ea typeface="MS PGothic" pitchFamily="34" charset="-128"/>
                <a:cs typeface="Arial" panose="020B0604020202020204" pitchFamily="34" charset="0"/>
                <a:sym typeface="Wingdings" panose="05000000000000000000" pitchFamily="2" charset="2"/>
              </a:rPr>
              <a:t>ideal</a:t>
            </a:r>
            <a:r>
              <a:rPr lang="it-IT"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 </a:t>
            </a:r>
            <a:r>
              <a:rPr lang="it-IT" sz="2400" dirty="0" err="1">
                <a:latin typeface="Arial" panose="020B0604020202020204" pitchFamily="34" charset="0"/>
                <a:ea typeface="MS PGothic" pitchFamily="34" charset="-128"/>
                <a:cs typeface="Arial" panose="020B0604020202020204" pitchFamily="34" charset="0"/>
                <a:sym typeface="Wingdings" panose="05000000000000000000" pitchFamily="2" charset="2"/>
              </a:rPr>
              <a:t>observing</a:t>
            </a:r>
            <a:r>
              <a:rPr lang="it-IT"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 system for understanding </a:t>
            </a:r>
            <a:r>
              <a:rPr lang="it-IT" sz="2400" dirty="0" err="1">
                <a:latin typeface="Arial" panose="020B0604020202020204" pitchFamily="34" charset="0"/>
                <a:ea typeface="MS PGothic" pitchFamily="34" charset="-128"/>
                <a:cs typeface="Arial" panose="020B0604020202020204" pitchFamily="34" charset="0"/>
                <a:sym typeface="Wingdings" panose="05000000000000000000" pitchFamily="2" charset="2"/>
              </a:rPr>
              <a:t>clouds</a:t>
            </a:r>
            <a:r>
              <a:rPr lang="it-IT"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 and </a:t>
            </a:r>
            <a:r>
              <a:rPr lang="it-IT" sz="2400" dirty="0" err="1">
                <a:latin typeface="Arial" panose="020B0604020202020204" pitchFamily="34" charset="0"/>
                <a:ea typeface="MS PGothic" pitchFamily="34" charset="-128"/>
                <a:cs typeface="Arial" panose="020B0604020202020204" pitchFamily="34" charset="0"/>
                <a:sym typeface="Wingdings" panose="05000000000000000000" pitchFamily="2" charset="2"/>
              </a:rPr>
              <a:t>their</a:t>
            </a:r>
            <a:r>
              <a:rPr lang="it-IT" sz="2400" dirty="0">
                <a:latin typeface="Arial" panose="020B0604020202020204" pitchFamily="34" charset="0"/>
                <a:ea typeface="MS PGothic" pitchFamily="34" charset="-128"/>
                <a:cs typeface="Arial" panose="020B0604020202020204" pitchFamily="34" charset="0"/>
                <a:sym typeface="Wingdings" panose="05000000000000000000" pitchFamily="2" charset="2"/>
              </a:rPr>
              <a:t> dynamics!</a:t>
            </a:r>
          </a:p>
        </p:txBody>
      </p:sp>
    </p:spTree>
    <p:extLst>
      <p:ext uri="{BB962C8B-B14F-4D97-AF65-F5344CB8AC3E}">
        <p14:creationId xmlns:p14="http://schemas.microsoft.com/office/powerpoint/2010/main" val="19683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3AF6706-82FD-4F86-AD76-ADAC10A99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56" y="1"/>
            <a:ext cx="9947015" cy="6858000"/>
          </a:xfrm>
          <a:prstGeom prst="rect">
            <a:avLst/>
          </a:prstGeom>
        </p:spPr>
      </p:pic>
      <p:sp>
        <p:nvSpPr>
          <p:cNvPr id="2" name="Titolo 1">
            <a:extLst>
              <a:ext uri="{FF2B5EF4-FFF2-40B4-BE49-F238E27FC236}">
                <a16:creationId xmlns:a16="http://schemas.microsoft.com/office/drawing/2014/main" id="{E3481C65-C36F-4AD9-8405-40D377429FCA}"/>
              </a:ext>
            </a:extLst>
          </p:cNvPr>
          <p:cNvSpPr>
            <a:spLocks noGrp="1"/>
          </p:cNvSpPr>
          <p:nvPr>
            <p:ph type="title"/>
          </p:nvPr>
        </p:nvSpPr>
        <p:spPr>
          <a:xfrm>
            <a:off x="0" y="113102"/>
            <a:ext cx="12192000" cy="553999"/>
          </a:xfrm>
        </p:spPr>
        <p:txBody>
          <a:bodyPr>
            <a:normAutofit fontScale="90000"/>
          </a:bodyPr>
          <a:lstStyle/>
          <a:p>
            <a:pPr algn="ctr"/>
            <a:r>
              <a:rPr lang="it-IT" sz="6000" b="1" dirty="0">
                <a:solidFill>
                  <a:schemeClr val="bg1"/>
                </a:solidFill>
              </a:rPr>
              <a:t>Thanks for the </a:t>
            </a:r>
            <a:r>
              <a:rPr lang="it-IT" sz="6000" b="1" dirty="0" err="1">
                <a:solidFill>
                  <a:schemeClr val="bg1"/>
                </a:solidFill>
              </a:rPr>
              <a:t>attention</a:t>
            </a:r>
            <a:endParaRPr lang="it-IT" sz="6000" b="1" dirty="0">
              <a:solidFill>
                <a:schemeClr val="bg1"/>
              </a:solidFill>
            </a:endParaRPr>
          </a:p>
        </p:txBody>
      </p:sp>
      <p:sp>
        <p:nvSpPr>
          <p:cNvPr id="5" name="Rettangolo 4">
            <a:extLst>
              <a:ext uri="{FF2B5EF4-FFF2-40B4-BE49-F238E27FC236}">
                <a16:creationId xmlns:a16="http://schemas.microsoft.com/office/drawing/2014/main" id="{8F581F0A-56AB-41BF-94D1-E87A72E4DA95}"/>
              </a:ext>
            </a:extLst>
          </p:cNvPr>
          <p:cNvSpPr/>
          <p:nvPr/>
        </p:nvSpPr>
        <p:spPr>
          <a:xfrm>
            <a:off x="3333820" y="5633805"/>
            <a:ext cx="8616816"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srgbClr val="CC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www.wivern.polito.it</a:t>
            </a:r>
            <a:endParaRPr kumimoji="0" lang="it-IT" sz="3000" b="0" i="0" u="none" strike="noStrike" kern="1200" cap="none" spc="0" normalizeH="0" baseline="0" noProof="0" dirty="0">
              <a:ln>
                <a:noFill/>
              </a:ln>
              <a:solidFill>
                <a:srgbClr val="CC0000"/>
              </a:solidFill>
              <a:effectLst/>
              <a:uLnTx/>
              <a:uFillTx/>
              <a:latin typeface="Arial" panose="020B0604020202020204" pitchFamily="34" charset="0"/>
              <a:ea typeface="+mn-ea"/>
              <a:cs typeface="Arial" panose="020B0604020202020204" pitchFamily="34" charset="0"/>
            </a:endParaRPr>
          </a:p>
        </p:txBody>
      </p:sp>
      <p:sp>
        <p:nvSpPr>
          <p:cNvPr id="7" name="CasellaDiTesto 6">
            <a:extLst>
              <a:ext uri="{FF2B5EF4-FFF2-40B4-BE49-F238E27FC236}">
                <a16:creationId xmlns:a16="http://schemas.microsoft.com/office/drawing/2014/main" id="{7833DE9D-1FE3-48ED-AC22-3559C8EB6DBA}"/>
              </a:ext>
            </a:extLst>
          </p:cNvPr>
          <p:cNvSpPr txBox="1"/>
          <p:nvPr/>
        </p:nvSpPr>
        <p:spPr>
          <a:xfrm>
            <a:off x="8731043" y="1887794"/>
            <a:ext cx="1520787" cy="430887"/>
          </a:xfrm>
          <a:prstGeom prst="rect">
            <a:avLst/>
          </a:prstGeom>
          <a:solidFill>
            <a:srgbClr val="12344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white"/>
                </a:solidFill>
                <a:effectLst/>
                <a:uLnTx/>
                <a:uFillTx/>
                <a:latin typeface="Calibri" panose="020F0502020204030204"/>
                <a:ea typeface="+mn-ea"/>
                <a:cs typeface="+mn-cs"/>
              </a:rPr>
              <a:t>12 </a:t>
            </a:r>
            <a:r>
              <a:rPr kumimoji="0" lang="it-IT" sz="2200" b="0" i="0" u="none" strike="noStrike" kern="1200" cap="none" spc="0" normalizeH="0" baseline="0" noProof="0" dirty="0" err="1">
                <a:ln>
                  <a:noFill/>
                </a:ln>
                <a:solidFill>
                  <a:prstClr val="white"/>
                </a:solidFill>
                <a:effectLst/>
                <a:uLnTx/>
                <a:uFillTx/>
                <a:latin typeface="Calibri" panose="020F0502020204030204"/>
                <a:ea typeface="+mn-ea"/>
                <a:cs typeface="+mn-cs"/>
              </a:rPr>
              <a:t>rpm</a:t>
            </a:r>
            <a:endParaRPr kumimoji="0" lang="it-IT"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892C862D-AE15-45EC-B92B-4D08AF683619}"/>
              </a:ext>
            </a:extLst>
          </p:cNvPr>
          <p:cNvSpPr txBox="1"/>
          <p:nvPr/>
        </p:nvSpPr>
        <p:spPr>
          <a:xfrm>
            <a:off x="5416490" y="6375566"/>
            <a:ext cx="4509183" cy="369332"/>
          </a:xfrm>
          <a:prstGeom prst="rect">
            <a:avLst/>
          </a:prstGeom>
          <a:noFill/>
        </p:spPr>
        <p:txBody>
          <a:bodyPr wrap="none" rtlCol="0">
            <a:spAutoFit/>
          </a:bodyPr>
          <a:lstStyle/>
          <a:p>
            <a:r>
              <a:rPr lang="it-IT" dirty="0" err="1"/>
              <a:t>Contact</a:t>
            </a:r>
            <a:r>
              <a:rPr lang="it-IT" dirty="0"/>
              <a:t> point: alessandro.battaglia@polito.it</a:t>
            </a:r>
          </a:p>
        </p:txBody>
      </p:sp>
    </p:spTree>
    <p:extLst>
      <p:ext uri="{BB962C8B-B14F-4D97-AF65-F5344CB8AC3E}">
        <p14:creationId xmlns:p14="http://schemas.microsoft.com/office/powerpoint/2010/main" val="348906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it-IT" dirty="0"/>
              <a:t>Non </a:t>
            </a:r>
            <a:r>
              <a:rPr lang="it-IT" dirty="0" err="1"/>
              <a:t>uniform</a:t>
            </a:r>
            <a:r>
              <a:rPr lang="it-IT" dirty="0"/>
              <a:t> </a:t>
            </a:r>
            <a:r>
              <a:rPr lang="it-IT" dirty="0" err="1"/>
              <a:t>beam</a:t>
            </a:r>
            <a:r>
              <a:rPr lang="it-IT" dirty="0"/>
              <a:t> </a:t>
            </a:r>
            <a:r>
              <a:rPr lang="it-IT" dirty="0" err="1"/>
              <a:t>filling</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5" name="Immagine 4">
            <a:extLst>
              <a:ext uri="{FF2B5EF4-FFF2-40B4-BE49-F238E27FC236}">
                <a16:creationId xmlns:a16="http://schemas.microsoft.com/office/drawing/2014/main" id="{514C70A0-99E3-4E91-833C-8BE54BF3B317}"/>
              </a:ext>
            </a:extLst>
          </p:cNvPr>
          <p:cNvPicPr/>
          <p:nvPr/>
        </p:nvPicPr>
        <p:blipFill>
          <a:blip r:embed="rId3">
            <a:extLst>
              <a:ext uri="{28A0092B-C50C-407E-A947-70E740481C1C}">
                <a14:useLocalDpi xmlns:a14="http://schemas.microsoft.com/office/drawing/2010/main" val="0"/>
              </a:ext>
            </a:extLst>
          </a:blip>
          <a:stretch>
            <a:fillRect/>
          </a:stretch>
        </p:blipFill>
        <p:spPr>
          <a:xfrm>
            <a:off x="1162050" y="931028"/>
            <a:ext cx="7620000" cy="5926972"/>
          </a:xfrm>
          <a:prstGeom prst="rect">
            <a:avLst/>
          </a:prstGeom>
        </p:spPr>
      </p:pic>
    </p:spTree>
    <p:extLst>
      <p:ext uri="{BB962C8B-B14F-4D97-AF65-F5344CB8AC3E}">
        <p14:creationId xmlns:p14="http://schemas.microsoft.com/office/powerpoint/2010/main" val="367084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en-US" dirty="0"/>
              <a:t>WIVERN INSTRUMENT</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pic>
        <p:nvPicPr>
          <p:cNvPr id="4" name="Picture 5">
            <a:extLst>
              <a:ext uri="{FF2B5EF4-FFF2-40B4-BE49-F238E27FC236}">
                <a16:creationId xmlns:a16="http://schemas.microsoft.com/office/drawing/2014/main" id="{18B857DE-045B-4E66-BB20-AC46FAD8D214}"/>
              </a:ext>
            </a:extLst>
          </p:cNvPr>
          <p:cNvPicPr>
            <a:picLocks noChangeAspect="1" noChangeArrowheads="1"/>
          </p:cNvPicPr>
          <p:nvPr/>
        </p:nvPicPr>
        <p:blipFill rotWithShape="1">
          <a:blip r:embed="rId3"/>
          <a:srcRect t="6657"/>
          <a:stretch/>
        </p:blipFill>
        <p:spPr bwMode="auto">
          <a:xfrm>
            <a:off x="191451" y="2433450"/>
            <a:ext cx="5948067" cy="407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 name="TextBox 4">
            <a:extLst>
              <a:ext uri="{FF2B5EF4-FFF2-40B4-BE49-F238E27FC236}">
                <a16:creationId xmlns:a16="http://schemas.microsoft.com/office/drawing/2014/main" id="{1E325A50-67BB-42E8-920A-0D38983F7428}"/>
              </a:ext>
            </a:extLst>
          </p:cNvPr>
          <p:cNvSpPr txBox="1"/>
          <p:nvPr/>
        </p:nvSpPr>
        <p:spPr>
          <a:xfrm>
            <a:off x="225606" y="887114"/>
            <a:ext cx="11966394" cy="1631216"/>
          </a:xfrm>
          <a:prstGeom prst="rect">
            <a:avLst/>
          </a:prstGeom>
          <a:noFill/>
        </p:spPr>
        <p:txBody>
          <a:bodyPr wrap="square" rtlCol="0">
            <a:spAutoFit/>
          </a:bodyPr>
          <a:lstStyle/>
          <a:p>
            <a:pPr marL="285720" marR="0" lvl="0" indent="-285720" algn="l" defTabSz="45715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W-band (94 GHz, 3 mm, sensitivity down to -20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dBZ</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5 km integration)</a:t>
            </a:r>
          </a:p>
          <a:p>
            <a:pPr marL="285720" indent="-285720" defTabSz="457153">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Conically scanning at 41 degrees (800 km swath)</a:t>
            </a:r>
          </a:p>
          <a:p>
            <a:pPr marL="285720" indent="-285720" defTabSz="457153">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Doppler  capability (polarization diversity) for measuring </a:t>
            </a:r>
            <a:r>
              <a:rPr lang="en-GB" sz="2000" dirty="0" err="1">
                <a:solidFill>
                  <a:prstClr val="black"/>
                </a:solidFill>
                <a:latin typeface="Arial" panose="020B0604020202020204" pitchFamily="34" charset="0"/>
                <a:cs typeface="Arial" panose="020B0604020202020204" pitchFamily="34" charset="0"/>
              </a:rPr>
              <a:t>LoS</a:t>
            </a:r>
            <a:r>
              <a:rPr lang="en-GB" sz="2000" dirty="0">
                <a:solidFill>
                  <a:prstClr val="black"/>
                </a:solidFill>
                <a:latin typeface="Arial" panose="020B0604020202020204" pitchFamily="34" charset="0"/>
                <a:cs typeface="Arial" panose="020B0604020202020204" pitchFamily="34" charset="0"/>
              </a:rPr>
              <a:t> horizontal winds</a:t>
            </a:r>
          </a:p>
          <a:p>
            <a:pPr marL="285720" marR="0" lvl="0" indent="-285720" algn="l" defTabSz="45715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Big &gt;3m antenna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GB"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3dB</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0.07</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(vertical resolution of 600 m, horizontal &lt; 1km)</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20" marR="0" lvl="0" indent="-285720" algn="l" defTabSz="45715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Polar satellite, dawn-dusk sun-synchronous orbit (1.5 day average revisit time)</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7">
            <a:extLst>
              <a:ext uri="{FF2B5EF4-FFF2-40B4-BE49-F238E27FC236}">
                <a16:creationId xmlns:a16="http://schemas.microsoft.com/office/drawing/2014/main" id="{B4B65A34-E40A-4FAF-8564-23448578CE2B}"/>
              </a:ext>
            </a:extLst>
          </p:cNvPr>
          <p:cNvSpPr/>
          <p:nvPr/>
        </p:nvSpPr>
        <p:spPr>
          <a:xfrm>
            <a:off x="3321271" y="5719945"/>
            <a:ext cx="2785763" cy="830997"/>
          </a:xfrm>
          <a:prstGeom prst="rect">
            <a:avLst/>
          </a:prstGeom>
        </p:spPr>
        <p:txBody>
          <a:bodyPr wrap="none">
            <a:spAutoFit/>
          </a:bodyPr>
          <a:lstStyle/>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Wolde et al., AMT 2018</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Battaglia et al, AMT, 2018, 2022, 2023</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Illingworth et al., BAMS, 2018. </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Battaglia et al, IEEE TGRS, 2017</a:t>
            </a:r>
          </a:p>
        </p:txBody>
      </p:sp>
      <p:sp>
        <p:nvSpPr>
          <p:cNvPr id="10" name="Rectangle 9">
            <a:extLst>
              <a:ext uri="{FF2B5EF4-FFF2-40B4-BE49-F238E27FC236}">
                <a16:creationId xmlns:a16="http://schemas.microsoft.com/office/drawing/2014/main" id="{1047B4AC-AC46-40A7-8C39-66CA07983B26}"/>
              </a:ext>
            </a:extLst>
          </p:cNvPr>
          <p:cNvSpPr/>
          <p:nvPr/>
        </p:nvSpPr>
        <p:spPr>
          <a:xfrm>
            <a:off x="94872" y="6504629"/>
            <a:ext cx="12371294" cy="430887"/>
          </a:xfrm>
          <a:prstGeom prst="rect">
            <a:avLst/>
          </a:prstGeom>
          <a:solidFill>
            <a:schemeClr val="bg1"/>
          </a:solidFill>
        </p:spPr>
        <p:txBody>
          <a:bodyPr wrap="square">
            <a:spAutoFit/>
          </a:bodyPr>
          <a:lstStyle/>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mission to acquire </a:t>
            </a: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line-of-sight wind profiles in clouds on a global scale</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asellaDiTesto 10">
            <a:extLst>
              <a:ext uri="{FF2B5EF4-FFF2-40B4-BE49-F238E27FC236}">
                <a16:creationId xmlns:a16="http://schemas.microsoft.com/office/drawing/2014/main" id="{2FA0BEC9-FAFF-46AB-8FED-FCBE81D7A644}"/>
              </a:ext>
            </a:extLst>
          </p:cNvPr>
          <p:cNvSpPr txBox="1"/>
          <p:nvPr/>
        </p:nvSpPr>
        <p:spPr>
          <a:xfrm>
            <a:off x="-1561409" y="3307357"/>
            <a:ext cx="6800518" cy="492443"/>
          </a:xfrm>
          <a:prstGeom prst="rect">
            <a:avLst/>
          </a:prstGeom>
          <a:noFill/>
        </p:spPr>
        <p:txBody>
          <a:bodyPr wrap="square" rtlCol="0">
            <a:spAutoFit/>
          </a:bodyPr>
          <a:lstStyle/>
          <a:p>
            <a:pPr algn="ctr"/>
            <a:r>
              <a:rPr lang="it-IT" sz="2600" dirty="0">
                <a:solidFill>
                  <a:srgbClr val="CC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www.wivern.polito.it</a:t>
            </a:r>
            <a:endParaRPr lang="it-IT" sz="2600" dirty="0">
              <a:solidFill>
                <a:srgbClr val="CC0000"/>
              </a:solidFill>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57D5122A-A6CF-42C8-811A-49246360FE53}"/>
              </a:ext>
            </a:extLst>
          </p:cNvPr>
          <p:cNvPicPr>
            <a:picLocks noChangeAspect="1"/>
          </p:cNvPicPr>
          <p:nvPr/>
        </p:nvPicPr>
        <p:blipFill rotWithShape="1">
          <a:blip r:embed="rId5">
            <a:extLst>
              <a:ext uri="{28A0092B-C50C-407E-A947-70E740481C1C}">
                <a14:useLocalDpi xmlns:a14="http://schemas.microsoft.com/office/drawing/2010/main" val="0"/>
              </a:ext>
            </a:extLst>
          </a:blip>
          <a:srcRect r="4691" b="5186"/>
          <a:stretch/>
        </p:blipFill>
        <p:spPr>
          <a:xfrm>
            <a:off x="6138672" y="2690699"/>
            <a:ext cx="5861877" cy="3280188"/>
          </a:xfrm>
          <a:prstGeom prst="rect">
            <a:avLst/>
          </a:prstGeom>
        </p:spPr>
      </p:pic>
      <p:sp>
        <p:nvSpPr>
          <p:cNvPr id="15" name="Fumetto: rettangolo 14">
            <a:extLst>
              <a:ext uri="{FF2B5EF4-FFF2-40B4-BE49-F238E27FC236}">
                <a16:creationId xmlns:a16="http://schemas.microsoft.com/office/drawing/2014/main" id="{7753D965-1D54-46F9-B139-2F9161A97F7E}"/>
              </a:ext>
            </a:extLst>
          </p:cNvPr>
          <p:cNvSpPr/>
          <p:nvPr/>
        </p:nvSpPr>
        <p:spPr>
          <a:xfrm>
            <a:off x="6653694" y="2618531"/>
            <a:ext cx="5346855" cy="3352355"/>
          </a:xfrm>
          <a:prstGeom prst="wedgeRectCallout">
            <a:avLst>
              <a:gd name="adj1" fmla="val -85988"/>
              <a:gd name="adj2" fmla="val 5042"/>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851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it-IT" dirty="0"/>
              <a:t>Cross talk effect</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6" name="Immagine 5">
            <a:extLst>
              <a:ext uri="{FF2B5EF4-FFF2-40B4-BE49-F238E27FC236}">
                <a16:creationId xmlns:a16="http://schemas.microsoft.com/office/drawing/2014/main" id="{802A31B6-296D-45EE-8C93-2BA0D77B9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324" y="887592"/>
            <a:ext cx="7682032" cy="5761524"/>
          </a:xfrm>
          <a:prstGeom prst="rect">
            <a:avLst/>
          </a:prstGeom>
        </p:spPr>
      </p:pic>
    </p:spTree>
    <p:extLst>
      <p:ext uri="{BB962C8B-B14F-4D97-AF65-F5344CB8AC3E}">
        <p14:creationId xmlns:p14="http://schemas.microsoft.com/office/powerpoint/2010/main" val="375000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it-IT" dirty="0"/>
              <a:t>Cross talk effect</a:t>
            </a:r>
            <a:endParaRPr lang="en-US" dirty="0">
              <a:solidFill>
                <a:srgbClr val="00B050"/>
              </a:solidFill>
            </a:endParaRPr>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4" name="Immagine 3">
            <a:extLst>
              <a:ext uri="{FF2B5EF4-FFF2-40B4-BE49-F238E27FC236}">
                <a16:creationId xmlns:a16="http://schemas.microsoft.com/office/drawing/2014/main" id="{63334F2D-F55F-4CCF-9B8F-5D2AC38C954E}"/>
              </a:ext>
            </a:extLst>
          </p:cNvPr>
          <p:cNvPicPr>
            <a:picLocks noChangeAspect="1"/>
          </p:cNvPicPr>
          <p:nvPr/>
        </p:nvPicPr>
        <p:blipFill>
          <a:blip r:embed="rId3"/>
          <a:stretch>
            <a:fillRect/>
          </a:stretch>
        </p:blipFill>
        <p:spPr>
          <a:xfrm>
            <a:off x="1266360" y="1071233"/>
            <a:ext cx="7865379" cy="5577883"/>
          </a:xfrm>
          <a:prstGeom prst="rect">
            <a:avLst/>
          </a:prstGeom>
        </p:spPr>
      </p:pic>
      <p:sp>
        <p:nvSpPr>
          <p:cNvPr id="5" name="CasellaDiTesto 4">
            <a:extLst>
              <a:ext uri="{FF2B5EF4-FFF2-40B4-BE49-F238E27FC236}">
                <a16:creationId xmlns:a16="http://schemas.microsoft.com/office/drawing/2014/main" id="{F4BF5082-5320-47D0-9CE2-8364948FD7F2}"/>
              </a:ext>
            </a:extLst>
          </p:cNvPr>
          <p:cNvSpPr txBox="1"/>
          <p:nvPr/>
        </p:nvSpPr>
        <p:spPr>
          <a:xfrm>
            <a:off x="9028975" y="6107227"/>
            <a:ext cx="2736647" cy="646331"/>
          </a:xfrm>
          <a:prstGeom prst="rect">
            <a:avLst/>
          </a:prstGeom>
          <a:noFill/>
        </p:spPr>
        <p:txBody>
          <a:bodyPr wrap="none" rtlCol="0">
            <a:spAutoFit/>
          </a:bodyPr>
          <a:lstStyle/>
          <a:p>
            <a:pPr algn="l"/>
            <a:r>
              <a:rPr lang="it-IT" dirty="0">
                <a:latin typeface="Arial" panose="020B0604020202020204" pitchFamily="34" charset="0"/>
                <a:ea typeface="MS PGothic" pitchFamily="34" charset="-128"/>
                <a:cs typeface="Arial" panose="020B0604020202020204" pitchFamily="34" charset="0"/>
              </a:rPr>
              <a:t>Rizik et al, IEEE TGRS, </a:t>
            </a:r>
          </a:p>
          <a:p>
            <a:pPr algn="l"/>
            <a:r>
              <a:rPr lang="it-IT" dirty="0" err="1">
                <a:latin typeface="Arial" panose="020B0604020202020204" pitchFamily="34" charset="0"/>
                <a:ea typeface="MS PGothic" pitchFamily="34" charset="-128"/>
                <a:cs typeface="Arial" panose="020B0604020202020204" pitchFamily="34" charset="0"/>
              </a:rPr>
              <a:t>submitted</a:t>
            </a:r>
            <a:endParaRPr lang="it-IT"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07776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5311" y="170062"/>
            <a:ext cx="10081633" cy="552487"/>
          </a:xfrm>
        </p:spPr>
        <p:txBody>
          <a:bodyPr/>
          <a:lstStyle/>
          <a:p>
            <a:r>
              <a:rPr lang="en-US" dirty="0"/>
              <a:t>WIVERN: </a:t>
            </a:r>
            <a:r>
              <a:rPr lang="en-GB" altLang="en-US" dirty="0"/>
              <a:t>Science objective 1 (Doppler measurement) </a:t>
            </a:r>
            <a:endParaRPr lang="en-GB" dirty="0"/>
          </a:p>
        </p:txBody>
      </p:sp>
      <p:sp>
        <p:nvSpPr>
          <p:cNvPr id="10" name="TextBox 9">
            <a:extLst>
              <a:ext uri="{FF2B5EF4-FFF2-40B4-BE49-F238E27FC236}">
                <a16:creationId xmlns:a16="http://schemas.microsoft.com/office/drawing/2014/main" id="{3298448B-1CFD-FFFC-B081-B222C4E45CCA}"/>
              </a:ext>
            </a:extLst>
          </p:cNvPr>
          <p:cNvSpPr txBox="1"/>
          <p:nvPr/>
        </p:nvSpPr>
        <p:spPr>
          <a:xfrm>
            <a:off x="-56994" y="840799"/>
            <a:ext cx="8468348" cy="50044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altLang="en-US" sz="1995" b="1"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1974" marR="0" lvl="0" indent="-341974" algn="just" defTabSz="914400" rtl="0" eaLnBrk="1" fontAlgn="auto" latinLnBrk="0" hangingPunct="1">
              <a:lnSpc>
                <a:spcPct val="100000"/>
              </a:lnSpc>
              <a:spcBef>
                <a:spcPts val="0"/>
              </a:spcBef>
              <a:spcAft>
                <a:spcPts val="0"/>
              </a:spcAft>
              <a:buClrTx/>
              <a:buSzTx/>
              <a:buFontTx/>
              <a:buAutoNum type="arabicParenR"/>
              <a:tabLst/>
              <a:defRPr/>
            </a:pPr>
            <a:r>
              <a:rPr kumimoji="0" lang="en-US" altLang="en-US" sz="1995" b="1"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rPr>
              <a:t>To measure, for the first time, global vertically-resolved in-cloud winds to:</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rPr>
              <a:t>Help fill a critical gap in the global observing system, by providing near real-time wind observations in cloudy stratiform conditions, including tropical cyclones and mid-latitude wind-storms for the benefit of Numerical Weather Prediction (NWP).</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rPr>
              <a:t>-   Contribute to our understanding of Earth's atmosphere and dynamics by the first-ever  vertically resolved in-cloud wind climatology record.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altLang="en-US" sz="1995"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endParaRPr>
          </a:p>
        </p:txBody>
      </p:sp>
      <p:pic>
        <p:nvPicPr>
          <p:cNvPr id="4" name="Immagine 3">
            <a:extLst>
              <a:ext uri="{FF2B5EF4-FFF2-40B4-BE49-F238E27FC236}">
                <a16:creationId xmlns:a16="http://schemas.microsoft.com/office/drawing/2014/main" id="{747D8129-652B-4269-8DAC-02985C15E7F2}"/>
              </a:ext>
            </a:extLst>
          </p:cNvPr>
          <p:cNvPicPr>
            <a:picLocks noChangeAspect="1"/>
          </p:cNvPicPr>
          <p:nvPr/>
        </p:nvPicPr>
        <p:blipFill>
          <a:blip r:embed="rId3"/>
          <a:stretch>
            <a:fillRect/>
          </a:stretch>
        </p:blipFill>
        <p:spPr>
          <a:xfrm>
            <a:off x="1" y="6383111"/>
            <a:ext cx="12192000" cy="609653"/>
          </a:xfrm>
          <a:prstGeom prst="rect">
            <a:avLst/>
          </a:prstGeom>
        </p:spPr>
      </p:pic>
      <p:pic>
        <p:nvPicPr>
          <p:cNvPr id="6" name="Picture 4" descr="A picture containing text, sketch, screenshot, diagram&#10;&#10;Description automatically generated">
            <a:extLst>
              <a:ext uri="{FF2B5EF4-FFF2-40B4-BE49-F238E27FC236}">
                <a16:creationId xmlns:a16="http://schemas.microsoft.com/office/drawing/2014/main" id="{962687C6-C7F9-44A9-A44C-A36E19CEA042}"/>
              </a:ext>
            </a:extLst>
          </p:cNvPr>
          <p:cNvPicPr/>
          <p:nvPr/>
        </p:nvPicPr>
        <p:blipFill rotWithShape="1">
          <a:blip r:embed="rId4">
            <a:extLst>
              <a:ext uri="{28A0092B-C50C-407E-A947-70E740481C1C}">
                <a14:useLocalDpi xmlns:a14="http://schemas.microsoft.com/office/drawing/2010/main" val="0"/>
              </a:ext>
            </a:extLst>
          </a:blip>
          <a:srcRect l="27069" t="675" r="29720"/>
          <a:stretch/>
        </p:blipFill>
        <p:spPr bwMode="auto">
          <a:xfrm>
            <a:off x="8411354" y="946995"/>
            <a:ext cx="3780646" cy="5911005"/>
          </a:xfrm>
          <a:prstGeom prst="rect">
            <a:avLst/>
          </a:prstGeom>
          <a:ln>
            <a:noFill/>
          </a:ln>
          <a:extLst>
            <a:ext uri="{53640926-AAD7-44D8-BBD7-CCE9431645EC}">
              <a14:shadowObscured xmlns:a14="http://schemas.microsoft.com/office/drawing/2010/main"/>
            </a:ext>
          </a:extLst>
        </p:spPr>
      </p:pic>
      <p:pic>
        <p:nvPicPr>
          <p:cNvPr id="7" name="Picture 3">
            <a:extLst>
              <a:ext uri="{FF2B5EF4-FFF2-40B4-BE49-F238E27FC236}">
                <a16:creationId xmlns:a16="http://schemas.microsoft.com/office/drawing/2014/main" id="{CC9D4530-9624-4FE7-8340-6C5B994F1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665" y="2839805"/>
            <a:ext cx="2683117" cy="1901480"/>
          </a:xfrm>
          <a:prstGeom prst="rect">
            <a:avLst/>
          </a:prstGeom>
        </p:spPr>
      </p:pic>
      <p:sp>
        <p:nvSpPr>
          <p:cNvPr id="5" name="Rettangolo 4">
            <a:extLst>
              <a:ext uri="{FF2B5EF4-FFF2-40B4-BE49-F238E27FC236}">
                <a16:creationId xmlns:a16="http://schemas.microsoft.com/office/drawing/2014/main" id="{DE0BBA37-13E7-49B8-9924-CDF9197DA639}"/>
              </a:ext>
            </a:extLst>
          </p:cNvPr>
          <p:cNvSpPr/>
          <p:nvPr/>
        </p:nvSpPr>
        <p:spPr>
          <a:xfrm>
            <a:off x="2026820" y="6383111"/>
            <a:ext cx="5526962"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Verdana" pitchFamily="34" charset="0"/>
                <a:ea typeface="+mn-ea"/>
                <a:cs typeface="+mn-cs"/>
              </a:rPr>
              <a:t>https://dev.explorer.wivern.adamplatform.eu/</a:t>
            </a:r>
          </a:p>
        </p:txBody>
      </p:sp>
    </p:spTree>
    <p:extLst>
      <p:ext uri="{BB962C8B-B14F-4D97-AF65-F5344CB8AC3E}">
        <p14:creationId xmlns:p14="http://schemas.microsoft.com/office/powerpoint/2010/main" val="263151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5311" y="170062"/>
            <a:ext cx="10081633" cy="552487"/>
          </a:xfrm>
        </p:spPr>
        <p:txBody>
          <a:bodyPr/>
          <a:lstStyle/>
          <a:p>
            <a:r>
              <a:rPr lang="en-US" dirty="0"/>
              <a:t>WIVERN: </a:t>
            </a:r>
            <a:r>
              <a:rPr lang="en-GB" altLang="en-US" dirty="0"/>
              <a:t>Science objective 2 (Z and TB measurement) </a:t>
            </a:r>
            <a:endParaRPr lang="en-GB" dirty="0"/>
          </a:p>
        </p:txBody>
      </p:sp>
      <p:sp>
        <p:nvSpPr>
          <p:cNvPr id="10" name="TextBox 9">
            <a:extLst>
              <a:ext uri="{FF2B5EF4-FFF2-40B4-BE49-F238E27FC236}">
                <a16:creationId xmlns:a16="http://schemas.microsoft.com/office/drawing/2014/main" id="{3298448B-1CFD-FFFC-B081-B222C4E45CCA}"/>
              </a:ext>
            </a:extLst>
          </p:cNvPr>
          <p:cNvSpPr txBox="1"/>
          <p:nvPr/>
        </p:nvSpPr>
        <p:spPr>
          <a:xfrm>
            <a:off x="-56994" y="840799"/>
            <a:ext cx="12192000" cy="13203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altLang="en-US" sz="1995" b="1"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lvl="0" algn="just"/>
            <a:r>
              <a:rPr lang="en-US" altLang="en-US" sz="1995" b="1" dirty="0">
                <a:solidFill>
                  <a:srgbClr val="080808"/>
                </a:solidFill>
                <a:latin typeface="Arial" panose="020B0604020202020204" pitchFamily="34" charset="0"/>
                <a:ea typeface="MS PGothic" pitchFamily="34" charset="-128"/>
                <a:cs typeface="Arial" panose="020B0604020202020204" pitchFamily="34" charset="0"/>
              </a:rPr>
              <a:t>2) To provide reflectivity profiles and co-located  brightness temperatures as well as microphysical properties of cloud and precipitation systems, at unprecedented spatial and temporal resolution, to contribute:</a:t>
            </a:r>
            <a:endParaRPr kumimoji="0" lang="en-GB" altLang="en-US" sz="1995"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endParaRPr>
          </a:p>
        </p:txBody>
      </p:sp>
      <p:pic>
        <p:nvPicPr>
          <p:cNvPr id="4" name="Immagine 3">
            <a:extLst>
              <a:ext uri="{FF2B5EF4-FFF2-40B4-BE49-F238E27FC236}">
                <a16:creationId xmlns:a16="http://schemas.microsoft.com/office/drawing/2014/main" id="{747D8129-652B-4269-8DAC-02985C15E7F2}"/>
              </a:ext>
            </a:extLst>
          </p:cNvPr>
          <p:cNvPicPr>
            <a:picLocks noChangeAspect="1"/>
          </p:cNvPicPr>
          <p:nvPr/>
        </p:nvPicPr>
        <p:blipFill>
          <a:blip r:embed="rId3"/>
          <a:stretch>
            <a:fillRect/>
          </a:stretch>
        </p:blipFill>
        <p:spPr>
          <a:xfrm>
            <a:off x="1" y="6383111"/>
            <a:ext cx="12192000" cy="609653"/>
          </a:xfrm>
          <a:prstGeom prst="rect">
            <a:avLst/>
          </a:prstGeom>
        </p:spPr>
      </p:pic>
      <p:pic>
        <p:nvPicPr>
          <p:cNvPr id="8" name="picture">
            <a:extLst>
              <a:ext uri="{FF2B5EF4-FFF2-40B4-BE49-F238E27FC236}">
                <a16:creationId xmlns:a16="http://schemas.microsoft.com/office/drawing/2014/main" id="{45385D35-881D-45F3-80AB-993B8D7E28BE}"/>
              </a:ext>
            </a:extLst>
          </p:cNvPr>
          <p:cNvPicPr/>
          <p:nvPr/>
        </p:nvPicPr>
        <p:blipFill>
          <a:blip r:embed="rId4">
            <a:extLst>
              <a:ext uri="{28A0092B-C50C-407E-A947-70E740481C1C}">
                <a14:useLocalDpi xmlns:a14="http://schemas.microsoft.com/office/drawing/2010/main" val="0"/>
              </a:ext>
            </a:extLst>
          </a:blip>
          <a:stretch>
            <a:fillRect/>
          </a:stretch>
        </p:blipFill>
        <p:spPr>
          <a:xfrm>
            <a:off x="944990" y="4159602"/>
            <a:ext cx="4457949" cy="2698398"/>
          </a:xfrm>
          <a:prstGeom prst="rect">
            <a:avLst/>
          </a:prstGeom>
        </p:spPr>
      </p:pic>
      <p:pic>
        <p:nvPicPr>
          <p:cNvPr id="3" name="Immagine 2">
            <a:extLst>
              <a:ext uri="{FF2B5EF4-FFF2-40B4-BE49-F238E27FC236}">
                <a16:creationId xmlns:a16="http://schemas.microsoft.com/office/drawing/2014/main" id="{7E0C35C5-096D-4233-9545-6D139B7BEE52}"/>
              </a:ext>
            </a:extLst>
          </p:cNvPr>
          <p:cNvPicPr>
            <a:picLocks noChangeAspect="1"/>
          </p:cNvPicPr>
          <p:nvPr/>
        </p:nvPicPr>
        <p:blipFill>
          <a:blip r:embed="rId5"/>
          <a:stretch>
            <a:fillRect/>
          </a:stretch>
        </p:blipFill>
        <p:spPr>
          <a:xfrm>
            <a:off x="7671573" y="2053446"/>
            <a:ext cx="4239532" cy="2891054"/>
          </a:xfrm>
          <a:prstGeom prst="rect">
            <a:avLst/>
          </a:prstGeom>
        </p:spPr>
      </p:pic>
      <p:sp>
        <p:nvSpPr>
          <p:cNvPr id="11" name="TextBox 9">
            <a:extLst>
              <a:ext uri="{FF2B5EF4-FFF2-40B4-BE49-F238E27FC236}">
                <a16:creationId xmlns:a16="http://schemas.microsoft.com/office/drawing/2014/main" id="{3DADFED2-1E52-4C0A-873D-7693E13911E2}"/>
              </a:ext>
            </a:extLst>
          </p:cNvPr>
          <p:cNvSpPr txBox="1"/>
          <p:nvPr/>
        </p:nvSpPr>
        <p:spPr>
          <a:xfrm>
            <a:off x="-56994" y="2415158"/>
            <a:ext cx="7739740" cy="1934376"/>
          </a:xfrm>
          <a:prstGeom prst="rect">
            <a:avLst/>
          </a:prstGeom>
          <a:noFill/>
        </p:spPr>
        <p:txBody>
          <a:bodyPr wrap="square">
            <a:spAutoFit/>
          </a:bodyPr>
          <a:lstStyle/>
          <a:p>
            <a:pPr marL="342900" lvl="0" indent="-342900" algn="just">
              <a:buFontTx/>
              <a:buChar char="-"/>
            </a:pPr>
            <a:r>
              <a:rPr lang="en-US" altLang="en-US" sz="1995" dirty="0">
                <a:solidFill>
                  <a:srgbClr val="080808"/>
                </a:solidFill>
                <a:latin typeface="Arial" panose="020B0604020202020204" pitchFamily="34" charset="0"/>
                <a:ea typeface="MS PGothic" pitchFamily="34" charset="-128"/>
                <a:cs typeface="Arial" panose="020B0604020202020204" pitchFamily="34" charset="0"/>
              </a:rPr>
              <a:t>some of the Essential Climate Variables (Cloud Cover, Cloud Liquid Water Path, Cloud Ice Water Path, Cloud Top Height) for climatological studies of  Precipitation and Clouds in the 2030s (continuation of </a:t>
            </a:r>
            <a:r>
              <a:rPr lang="en-US" altLang="en-US" sz="1995" dirty="0" err="1">
                <a:solidFill>
                  <a:srgbClr val="080808"/>
                </a:solidFill>
                <a:latin typeface="Arial" panose="020B0604020202020204" pitchFamily="34" charset="0"/>
                <a:ea typeface="MS PGothic" pitchFamily="34" charset="-128"/>
                <a:cs typeface="Arial" panose="020B0604020202020204" pitchFamily="34" charset="0"/>
              </a:rPr>
              <a:t>CloudSat&amp;EarthCARE</a:t>
            </a:r>
            <a:r>
              <a:rPr lang="en-US" altLang="en-US" sz="1995" dirty="0">
                <a:solidFill>
                  <a:srgbClr val="080808"/>
                </a:solidFill>
                <a:latin typeface="Arial" panose="020B0604020202020204" pitchFamily="34" charset="0"/>
                <a:ea typeface="MS PGothic" pitchFamily="34" charset="-128"/>
                <a:cs typeface="Arial" panose="020B0604020202020204" pitchFamily="34" charset="0"/>
              </a:rPr>
              <a:t> global data sets) </a:t>
            </a:r>
            <a:r>
              <a:rPr lang="en-US" altLang="en-US" sz="1995" dirty="0">
                <a:solidFill>
                  <a:srgbClr val="080808"/>
                </a:solidFill>
                <a:latin typeface="Arial" panose="020B0604020202020204" pitchFamily="34" charset="0"/>
                <a:ea typeface="MS PGothic" pitchFamily="34" charset="-128"/>
                <a:cs typeface="Arial" panose="020B0604020202020204" pitchFamily="34" charset="0"/>
                <a:sym typeface="Wingdings" panose="05000000000000000000" pitchFamily="2" charset="2"/>
              </a:rPr>
              <a:t> cloud feedbacks in climate system</a:t>
            </a: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altLang="en-US" sz="1995"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endParaRPr>
          </a:p>
        </p:txBody>
      </p:sp>
      <p:sp>
        <p:nvSpPr>
          <p:cNvPr id="12" name="TextBox 9">
            <a:extLst>
              <a:ext uri="{FF2B5EF4-FFF2-40B4-BE49-F238E27FC236}">
                <a16:creationId xmlns:a16="http://schemas.microsoft.com/office/drawing/2014/main" id="{5C9D2B93-FD62-46A4-A646-71FA2076912F}"/>
              </a:ext>
            </a:extLst>
          </p:cNvPr>
          <p:cNvSpPr txBox="1"/>
          <p:nvPr/>
        </p:nvSpPr>
        <p:spPr>
          <a:xfrm>
            <a:off x="5402939" y="4753561"/>
            <a:ext cx="6182779" cy="1934376"/>
          </a:xfrm>
          <a:prstGeom prst="rect">
            <a:avLst/>
          </a:prstGeom>
          <a:noFill/>
        </p:spPr>
        <p:txBody>
          <a:bodyPr wrap="square">
            <a:spAutoFit/>
          </a:bodyPr>
          <a:lstStyle/>
          <a:p>
            <a:pPr marL="342900" lvl="0" indent="-342900" algn="just">
              <a:buFontTx/>
              <a:buChar char="-"/>
            </a:pPr>
            <a:endParaRPr lang="en-US" altLang="en-US" sz="1995" dirty="0">
              <a:solidFill>
                <a:srgbClr val="080808"/>
              </a:solidFill>
              <a:latin typeface="Arial" panose="020B0604020202020204" pitchFamily="34" charset="0"/>
              <a:ea typeface="MS PGothic" pitchFamily="34" charset="-128"/>
              <a:cs typeface="Arial" panose="020B0604020202020204" pitchFamily="34" charset="0"/>
            </a:endParaRPr>
          </a:p>
          <a:p>
            <a:pPr marL="342900" lvl="0" indent="-342900" algn="just">
              <a:buFontTx/>
              <a:buChar char="-"/>
            </a:pPr>
            <a:endParaRPr lang="en-US" altLang="en-US" sz="1995" dirty="0">
              <a:solidFill>
                <a:srgbClr val="080808"/>
              </a:solidFill>
              <a:latin typeface="Arial" panose="020B0604020202020204" pitchFamily="34" charset="0"/>
              <a:ea typeface="MS PGothic" pitchFamily="34" charset="-128"/>
              <a:cs typeface="Arial" panose="020B0604020202020204" pitchFamily="34" charset="0"/>
            </a:endParaRPr>
          </a:p>
          <a:p>
            <a:pPr lvl="0" algn="just"/>
            <a:r>
              <a:rPr lang="en-US" altLang="en-US" sz="1995" dirty="0">
                <a:solidFill>
                  <a:srgbClr val="080808"/>
                </a:solidFill>
                <a:latin typeface="Arial" panose="020B0604020202020204" pitchFamily="34" charset="0"/>
                <a:ea typeface="MS PGothic" pitchFamily="34" charset="-128"/>
                <a:cs typeface="Arial" panose="020B0604020202020204" pitchFamily="34" charset="0"/>
              </a:rPr>
              <a:t>- Near real-time observations for the benefit of NWP     and climate models.</a:t>
            </a:r>
            <a:endParaRPr kumimoji="0" lang="en-US" altLang="en-US" sz="1995"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endParaRPr kumimoji="0" lang="en-US" altLang="en-US" sz="1995" b="0" i="0" u="none" strike="noStrike" kern="1200" cap="none" spc="0" normalizeH="0" baseline="0" noProof="0" dirty="0">
              <a:ln>
                <a:noFill/>
              </a:ln>
              <a:solidFill>
                <a:srgbClr val="080808"/>
              </a:solidFill>
              <a:effectLst/>
              <a:uLnTx/>
              <a:uFillTx/>
              <a:latin typeface="Arial" panose="020B0604020202020204" pitchFamily="34" charset="0"/>
              <a:ea typeface="MS PGothic" pitchFamily="34"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altLang="en-US" sz="1995" b="0" i="0" u="none" strike="noStrike" kern="1200" cap="none" spc="0" normalizeH="0" baseline="0" noProof="0" dirty="0">
              <a:ln>
                <a:noFill/>
              </a:ln>
              <a:solidFill>
                <a:srgbClr val="003249"/>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00239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5311" y="169916"/>
            <a:ext cx="10081633" cy="552780"/>
          </a:xfrm>
        </p:spPr>
        <p:txBody>
          <a:bodyPr/>
          <a:lstStyle/>
          <a:p>
            <a:r>
              <a:rPr lang="en-US" dirty="0"/>
              <a:t>The challenge of Doppler from space</a:t>
            </a:r>
            <a:endParaRPr lang="en-GB" dirty="0"/>
          </a:p>
        </p:txBody>
      </p:sp>
      <p:sp>
        <p:nvSpPr>
          <p:cNvPr id="8" name="Rectangle 7">
            <a:extLst>
              <a:ext uri="{FF2B5EF4-FFF2-40B4-BE49-F238E27FC236}">
                <a16:creationId xmlns:a16="http://schemas.microsoft.com/office/drawing/2014/main" id="{94CC5CFE-9D21-44D7-ADC8-254F4B8835EA}"/>
              </a:ext>
            </a:extLst>
          </p:cNvPr>
          <p:cNvSpPr/>
          <p:nvPr/>
        </p:nvSpPr>
        <p:spPr>
          <a:xfrm>
            <a:off x="6884054" y="1056151"/>
            <a:ext cx="2390398" cy="861774"/>
          </a:xfrm>
          <a:prstGeom prst="rect">
            <a:avLst/>
          </a:prstGeom>
        </p:spPr>
        <p:txBody>
          <a:bodyPr wrap="none">
            <a:spAutoFit/>
          </a:bodyPr>
          <a:lstStyle/>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Wolde et al., AMT 2018</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Illingworth et al., BAMS, 2018. </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Battaglia et al., IEEE TGRS, 2017</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Battaglia et al., AMT, 2018, 2022, 2023</a:t>
            </a:r>
          </a:p>
          <a:p>
            <a:pPr marL="0" marR="0" lvl="0" indent="0" algn="l" defTabSz="457153"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endParaRPr>
          </a:p>
        </p:txBody>
      </p:sp>
      <p:pic>
        <p:nvPicPr>
          <p:cNvPr id="11" name="Immagine 10">
            <a:extLst>
              <a:ext uri="{FF2B5EF4-FFF2-40B4-BE49-F238E27FC236}">
                <a16:creationId xmlns:a16="http://schemas.microsoft.com/office/drawing/2014/main" id="{CB3516C0-D3CC-43CE-9307-F8DEDCB30940}"/>
              </a:ext>
            </a:extLst>
          </p:cNvPr>
          <p:cNvPicPr>
            <a:picLocks noChangeAspect="1"/>
          </p:cNvPicPr>
          <p:nvPr/>
        </p:nvPicPr>
        <p:blipFill>
          <a:blip r:embed="rId4"/>
          <a:stretch>
            <a:fillRect/>
          </a:stretch>
        </p:blipFill>
        <p:spPr>
          <a:xfrm>
            <a:off x="1" y="6383111"/>
            <a:ext cx="12192000" cy="609653"/>
          </a:xfrm>
          <a:prstGeom prst="rect">
            <a:avLst/>
          </a:prstGeom>
        </p:spPr>
      </p:pic>
      <p:sp>
        <p:nvSpPr>
          <p:cNvPr id="12" name="TextBox 343">
            <a:extLst>
              <a:ext uri="{FF2B5EF4-FFF2-40B4-BE49-F238E27FC236}">
                <a16:creationId xmlns:a16="http://schemas.microsoft.com/office/drawing/2014/main" id="{63AB2FE9-8ACE-48BB-B88D-393A521F17CA}"/>
              </a:ext>
            </a:extLst>
          </p:cNvPr>
          <p:cNvSpPr txBox="1"/>
          <p:nvPr/>
        </p:nvSpPr>
        <p:spPr>
          <a:xfrm>
            <a:off x="8687242" y="4605166"/>
            <a:ext cx="1234634" cy="338554"/>
          </a:xfrm>
          <a:prstGeom prst="rect">
            <a:avLst/>
          </a:prstGeom>
          <a:noFill/>
        </p:spPr>
        <p:txBody>
          <a:bodyPr wrap="square" rtlCol="0">
            <a:spAutoFit/>
          </a:bodyPr>
          <a:lstStyle/>
          <a:p>
            <a:pPr defTabSz="457200"/>
            <a:r>
              <a:rPr lang="en-GB" sz="1600" dirty="0">
                <a:solidFill>
                  <a:prstClr val="black"/>
                </a:solidFill>
                <a:latin typeface="+mj-lt"/>
                <a:sym typeface="Symbol" panose="05050102010706020507" pitchFamily="18" charset="2"/>
              </a:rPr>
              <a:t></a:t>
            </a:r>
            <a:r>
              <a:rPr lang="en-GB" sz="1600" dirty="0">
                <a:solidFill>
                  <a:prstClr val="black"/>
                </a:solidFill>
                <a:latin typeface="+mj-lt"/>
              </a:rPr>
              <a:t>=3.2 mm</a:t>
            </a:r>
          </a:p>
        </p:txBody>
      </p:sp>
      <p:sp>
        <p:nvSpPr>
          <p:cNvPr id="14" name="TextBox 344">
            <a:extLst>
              <a:ext uri="{FF2B5EF4-FFF2-40B4-BE49-F238E27FC236}">
                <a16:creationId xmlns:a16="http://schemas.microsoft.com/office/drawing/2014/main" id="{6DD1E623-BB44-476F-98A1-C0C8B2F0E838}"/>
              </a:ext>
            </a:extLst>
          </p:cNvPr>
          <p:cNvSpPr txBox="1"/>
          <p:nvPr/>
        </p:nvSpPr>
        <p:spPr>
          <a:xfrm>
            <a:off x="3458583" y="850279"/>
            <a:ext cx="8733417" cy="646331"/>
          </a:xfrm>
          <a:prstGeom prst="rect">
            <a:avLst/>
          </a:prstGeom>
          <a:noFill/>
        </p:spPr>
        <p:txBody>
          <a:bodyPr wrap="square" rtlCol="0">
            <a:spAutoFit/>
          </a:bodyPr>
          <a:lstStyle/>
          <a:p>
            <a:pPr defTabSz="457200"/>
            <a:r>
              <a:rPr lang="en-GB" dirty="0">
                <a:solidFill>
                  <a:srgbClr val="FF0000"/>
                </a:solidFill>
                <a:latin typeface="+mj-lt"/>
              </a:rPr>
              <a:t>Key condition for pulse-pair radar Doppler: medium maintains coherency between two pulses </a:t>
            </a:r>
            <a:r>
              <a:rPr lang="en-GB" dirty="0">
                <a:solidFill>
                  <a:srgbClr val="FF0000"/>
                </a:solidFill>
                <a:latin typeface="+mj-lt"/>
                <a:sym typeface="Wingdings" panose="05000000000000000000" pitchFamily="2" charset="2"/>
              </a:rPr>
              <a:t> </a:t>
            </a:r>
            <a:r>
              <a:rPr lang="en-GB" dirty="0">
                <a:solidFill>
                  <a:srgbClr val="FF0000"/>
                </a:solidFill>
                <a:latin typeface="+mj-lt"/>
              </a:rPr>
              <a:t>targets do not reshuffle too much, i.e. their relative motion is ≤</a:t>
            </a:r>
            <a:r>
              <a:rPr lang="en-GB" dirty="0">
                <a:solidFill>
                  <a:srgbClr val="FF0000"/>
                </a:solidFill>
                <a:latin typeface="+mj-lt"/>
                <a:sym typeface="Symbol" panose="05050102010706020507" pitchFamily="18" charset="2"/>
              </a:rPr>
              <a:t></a:t>
            </a:r>
            <a:r>
              <a:rPr lang="en-GB" dirty="0">
                <a:solidFill>
                  <a:srgbClr val="FF0000"/>
                </a:solidFill>
                <a:latin typeface="+mj-lt"/>
              </a:rPr>
              <a:t> </a:t>
            </a:r>
          </a:p>
        </p:txBody>
      </p:sp>
      <p:grpSp>
        <p:nvGrpSpPr>
          <p:cNvPr id="15" name="Group 3">
            <a:extLst>
              <a:ext uri="{FF2B5EF4-FFF2-40B4-BE49-F238E27FC236}">
                <a16:creationId xmlns:a16="http://schemas.microsoft.com/office/drawing/2014/main" id="{503263BB-DFC7-4AFB-86ED-17B7C3030E59}"/>
              </a:ext>
            </a:extLst>
          </p:cNvPr>
          <p:cNvGrpSpPr/>
          <p:nvPr/>
        </p:nvGrpSpPr>
        <p:grpSpPr>
          <a:xfrm>
            <a:off x="1057499" y="2623603"/>
            <a:ext cx="2575099" cy="2043554"/>
            <a:chOff x="2014857" y="4375154"/>
            <a:chExt cx="2575099" cy="2852986"/>
          </a:xfrm>
        </p:grpSpPr>
        <p:grpSp>
          <p:nvGrpSpPr>
            <p:cNvPr id="16" name="Group 529">
              <a:extLst>
                <a:ext uri="{FF2B5EF4-FFF2-40B4-BE49-F238E27FC236}">
                  <a16:creationId xmlns:a16="http://schemas.microsoft.com/office/drawing/2014/main" id="{B6520855-5454-4256-9490-7FE7F5774E3E}"/>
                </a:ext>
              </a:extLst>
            </p:cNvPr>
            <p:cNvGrpSpPr/>
            <p:nvPr/>
          </p:nvGrpSpPr>
          <p:grpSpPr>
            <a:xfrm>
              <a:off x="2014857" y="4375154"/>
              <a:ext cx="2575099" cy="2852986"/>
              <a:chOff x="3145674" y="2665402"/>
              <a:chExt cx="1495425" cy="2895600"/>
            </a:xfrm>
          </p:grpSpPr>
          <p:pic>
            <p:nvPicPr>
              <p:cNvPr id="18" name="Picture 530">
                <a:extLst>
                  <a:ext uri="{FF2B5EF4-FFF2-40B4-BE49-F238E27FC236}">
                    <a16:creationId xmlns:a16="http://schemas.microsoft.com/office/drawing/2014/main" id="{2CDB9ADF-2788-4099-AEA7-06473A239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445587" y="3365489"/>
                <a:ext cx="2895600" cy="1495425"/>
              </a:xfrm>
              <a:prstGeom prst="rect">
                <a:avLst/>
              </a:prstGeom>
            </p:spPr>
          </p:pic>
          <p:sp>
            <p:nvSpPr>
              <p:cNvPr id="19" name="Rectangle 531">
                <a:extLst>
                  <a:ext uri="{FF2B5EF4-FFF2-40B4-BE49-F238E27FC236}">
                    <a16:creationId xmlns:a16="http://schemas.microsoft.com/office/drawing/2014/main" id="{EBCD7B4D-EE82-4E24-A9E2-7A1C8EF095BE}"/>
                  </a:ext>
                </a:extLst>
              </p:cNvPr>
              <p:cNvSpPr/>
              <p:nvPr/>
            </p:nvSpPr>
            <p:spPr>
              <a:xfrm>
                <a:off x="3311607" y="4883085"/>
                <a:ext cx="1309063" cy="677917"/>
              </a:xfrm>
              <a:prstGeom prst="rect">
                <a:avLst/>
              </a:prstGeom>
              <a:solidFill>
                <a:sysClr val="window" lastClr="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T=t0</a:t>
                </a:r>
              </a:p>
            </p:txBody>
          </p:sp>
        </p:grpSp>
        <p:sp>
          <p:nvSpPr>
            <p:cNvPr id="17" name="Rectangle 2">
              <a:extLst>
                <a:ext uri="{FF2B5EF4-FFF2-40B4-BE49-F238E27FC236}">
                  <a16:creationId xmlns:a16="http://schemas.microsoft.com/office/drawing/2014/main" id="{155FBAC6-A849-4FA4-B074-EA003DE5744B}"/>
                </a:ext>
              </a:extLst>
            </p:cNvPr>
            <p:cNvSpPr/>
            <p:nvPr/>
          </p:nvSpPr>
          <p:spPr>
            <a:xfrm>
              <a:off x="2927011" y="4603227"/>
              <a:ext cx="634874" cy="374269"/>
            </a:xfrm>
            <a:prstGeom prst="rect">
              <a:avLst/>
            </a:prstGeom>
            <a:solidFill>
              <a:sysClr val="window" lastClr="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20" name="Picture 180">
            <a:extLst>
              <a:ext uri="{FF2B5EF4-FFF2-40B4-BE49-F238E27FC236}">
                <a16:creationId xmlns:a16="http://schemas.microsoft.com/office/drawing/2014/main" id="{1A590F9A-FB0D-4813-9E2B-73DDE60638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847" y="774476"/>
            <a:ext cx="2204736" cy="2468652"/>
          </a:xfrm>
          <a:prstGeom prst="rect">
            <a:avLst/>
          </a:prstGeom>
        </p:spPr>
      </p:pic>
      <p:pic>
        <p:nvPicPr>
          <p:cNvPr id="21" name="Picture 182">
            <a:extLst>
              <a:ext uri="{FF2B5EF4-FFF2-40B4-BE49-F238E27FC236}">
                <a16:creationId xmlns:a16="http://schemas.microsoft.com/office/drawing/2014/main" id="{B2D136CB-E0F6-405B-B30E-E2F0F8FA2201}"/>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193469" y="2308670"/>
            <a:ext cx="79170" cy="73647"/>
          </a:xfrm>
          <a:prstGeom prst="rect">
            <a:avLst/>
          </a:prstGeom>
        </p:spPr>
      </p:pic>
      <p:pic>
        <p:nvPicPr>
          <p:cNvPr id="22" name="Picture 183">
            <a:extLst>
              <a:ext uri="{FF2B5EF4-FFF2-40B4-BE49-F238E27FC236}">
                <a16:creationId xmlns:a16="http://schemas.microsoft.com/office/drawing/2014/main" id="{16D46740-EF4F-4953-BE48-EAF1E22804FD}"/>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581657" y="2389182"/>
            <a:ext cx="68927" cy="71970"/>
          </a:xfrm>
          <a:prstGeom prst="rect">
            <a:avLst/>
          </a:prstGeom>
        </p:spPr>
      </p:pic>
      <p:pic>
        <p:nvPicPr>
          <p:cNvPr id="23" name="Picture 184">
            <a:extLst>
              <a:ext uri="{FF2B5EF4-FFF2-40B4-BE49-F238E27FC236}">
                <a16:creationId xmlns:a16="http://schemas.microsoft.com/office/drawing/2014/main" id="{944AD99F-E62E-47B5-AEFA-E8E8473491C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24283" y="2361316"/>
            <a:ext cx="79170" cy="73647"/>
          </a:xfrm>
          <a:prstGeom prst="rect">
            <a:avLst/>
          </a:prstGeom>
        </p:spPr>
      </p:pic>
      <p:pic>
        <p:nvPicPr>
          <p:cNvPr id="24" name="Picture 185">
            <a:extLst>
              <a:ext uri="{FF2B5EF4-FFF2-40B4-BE49-F238E27FC236}">
                <a16:creationId xmlns:a16="http://schemas.microsoft.com/office/drawing/2014/main" id="{904404C5-BB72-49D2-90B1-7DED5CF2E45F}"/>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533426" y="2606641"/>
            <a:ext cx="68927" cy="71970"/>
          </a:xfrm>
          <a:prstGeom prst="rect">
            <a:avLst/>
          </a:prstGeom>
        </p:spPr>
      </p:pic>
      <p:pic>
        <p:nvPicPr>
          <p:cNvPr id="25" name="Picture 186">
            <a:extLst>
              <a:ext uri="{FF2B5EF4-FFF2-40B4-BE49-F238E27FC236}">
                <a16:creationId xmlns:a16="http://schemas.microsoft.com/office/drawing/2014/main" id="{B9751612-6230-4B37-AF9B-564AE080724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89738" y="2468901"/>
            <a:ext cx="79170" cy="73647"/>
          </a:xfrm>
          <a:prstGeom prst="rect">
            <a:avLst/>
          </a:prstGeom>
        </p:spPr>
      </p:pic>
      <p:pic>
        <p:nvPicPr>
          <p:cNvPr id="26" name="Picture 187">
            <a:extLst>
              <a:ext uri="{FF2B5EF4-FFF2-40B4-BE49-F238E27FC236}">
                <a16:creationId xmlns:a16="http://schemas.microsoft.com/office/drawing/2014/main" id="{C875C534-6A0B-4615-A525-0562827EF97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81031" y="2462432"/>
            <a:ext cx="46751" cy="43490"/>
          </a:xfrm>
          <a:prstGeom prst="rect">
            <a:avLst/>
          </a:prstGeom>
        </p:spPr>
      </p:pic>
      <p:pic>
        <p:nvPicPr>
          <p:cNvPr id="27" name="Picture 188">
            <a:extLst>
              <a:ext uri="{FF2B5EF4-FFF2-40B4-BE49-F238E27FC236}">
                <a16:creationId xmlns:a16="http://schemas.microsoft.com/office/drawing/2014/main" id="{254A7A6E-48A6-4811-8C00-07774CF04B42}"/>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962328" y="2496767"/>
            <a:ext cx="68927" cy="71970"/>
          </a:xfrm>
          <a:prstGeom prst="rect">
            <a:avLst/>
          </a:prstGeom>
        </p:spPr>
      </p:pic>
      <p:pic>
        <p:nvPicPr>
          <p:cNvPr id="28" name="Picture 189">
            <a:extLst>
              <a:ext uri="{FF2B5EF4-FFF2-40B4-BE49-F238E27FC236}">
                <a16:creationId xmlns:a16="http://schemas.microsoft.com/office/drawing/2014/main" id="{E131E73B-CA24-433F-A5CD-45686B27B2F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04954" y="2468901"/>
            <a:ext cx="79170" cy="73647"/>
          </a:xfrm>
          <a:prstGeom prst="rect">
            <a:avLst/>
          </a:prstGeom>
        </p:spPr>
      </p:pic>
      <p:pic>
        <p:nvPicPr>
          <p:cNvPr id="29" name="Picture 190">
            <a:extLst>
              <a:ext uri="{FF2B5EF4-FFF2-40B4-BE49-F238E27FC236}">
                <a16:creationId xmlns:a16="http://schemas.microsoft.com/office/drawing/2014/main" id="{8C89415D-1E58-465D-B0BB-89C0ACC358A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70408" y="2576485"/>
            <a:ext cx="79170" cy="73647"/>
          </a:xfrm>
          <a:prstGeom prst="rect">
            <a:avLst/>
          </a:prstGeom>
        </p:spPr>
      </p:pic>
      <p:pic>
        <p:nvPicPr>
          <p:cNvPr id="30" name="Picture 191">
            <a:extLst>
              <a:ext uri="{FF2B5EF4-FFF2-40B4-BE49-F238E27FC236}">
                <a16:creationId xmlns:a16="http://schemas.microsoft.com/office/drawing/2014/main" id="{35BD87A9-C772-45F8-AA79-556698A27C37}"/>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734959" y="2531102"/>
            <a:ext cx="68927" cy="71970"/>
          </a:xfrm>
          <a:prstGeom prst="rect">
            <a:avLst/>
          </a:prstGeom>
        </p:spPr>
      </p:pic>
      <p:pic>
        <p:nvPicPr>
          <p:cNvPr id="31" name="Picture 192">
            <a:extLst>
              <a:ext uri="{FF2B5EF4-FFF2-40B4-BE49-F238E27FC236}">
                <a16:creationId xmlns:a16="http://schemas.microsoft.com/office/drawing/2014/main" id="{3940F1B3-5017-4313-8230-F587800D561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77586" y="2503236"/>
            <a:ext cx="79170" cy="73647"/>
          </a:xfrm>
          <a:prstGeom prst="rect">
            <a:avLst/>
          </a:prstGeom>
        </p:spPr>
      </p:pic>
      <p:pic>
        <p:nvPicPr>
          <p:cNvPr id="32" name="Picture 193">
            <a:extLst>
              <a:ext uri="{FF2B5EF4-FFF2-40B4-BE49-F238E27FC236}">
                <a16:creationId xmlns:a16="http://schemas.microsoft.com/office/drawing/2014/main" id="{AA78FEC6-25B4-48FD-A694-7EC2E14AFF9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43041" y="2610821"/>
            <a:ext cx="79170" cy="73647"/>
          </a:xfrm>
          <a:prstGeom prst="rect">
            <a:avLst/>
          </a:prstGeom>
        </p:spPr>
      </p:pic>
      <p:pic>
        <p:nvPicPr>
          <p:cNvPr id="33" name="Picture 194">
            <a:extLst>
              <a:ext uri="{FF2B5EF4-FFF2-40B4-BE49-F238E27FC236}">
                <a16:creationId xmlns:a16="http://schemas.microsoft.com/office/drawing/2014/main" id="{B6869971-8A9E-4381-A0F0-9F9495971E71}"/>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82659" y="2446408"/>
            <a:ext cx="46751" cy="43490"/>
          </a:xfrm>
          <a:prstGeom prst="rect">
            <a:avLst/>
          </a:prstGeom>
        </p:spPr>
      </p:pic>
      <p:pic>
        <p:nvPicPr>
          <p:cNvPr id="34" name="Picture 195">
            <a:extLst>
              <a:ext uri="{FF2B5EF4-FFF2-40B4-BE49-F238E27FC236}">
                <a16:creationId xmlns:a16="http://schemas.microsoft.com/office/drawing/2014/main" id="{0BF2703D-50C3-4F68-B6A5-BE6D4ED23AC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72324" y="2521945"/>
            <a:ext cx="46751" cy="43490"/>
          </a:xfrm>
          <a:prstGeom prst="rect">
            <a:avLst/>
          </a:prstGeom>
        </p:spPr>
      </p:pic>
      <p:pic>
        <p:nvPicPr>
          <p:cNvPr id="35" name="Picture 196">
            <a:extLst>
              <a:ext uri="{FF2B5EF4-FFF2-40B4-BE49-F238E27FC236}">
                <a16:creationId xmlns:a16="http://schemas.microsoft.com/office/drawing/2014/main" id="{BC01D50A-0970-4EFD-AD5F-C7ACA8EB9B4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82944" y="2604352"/>
            <a:ext cx="46751" cy="43490"/>
          </a:xfrm>
          <a:prstGeom prst="rect">
            <a:avLst/>
          </a:prstGeom>
        </p:spPr>
      </p:pic>
      <p:pic>
        <p:nvPicPr>
          <p:cNvPr id="36" name="Picture 197">
            <a:extLst>
              <a:ext uri="{FF2B5EF4-FFF2-40B4-BE49-F238E27FC236}">
                <a16:creationId xmlns:a16="http://schemas.microsoft.com/office/drawing/2014/main" id="{9E8DEF8E-7A6A-4AF0-A9C6-64078BE1F907}"/>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2914810" y="2733547"/>
            <a:ext cx="105053" cy="88840"/>
          </a:xfrm>
          <a:prstGeom prst="rect">
            <a:avLst/>
          </a:prstGeom>
        </p:spPr>
      </p:pic>
      <p:pic>
        <p:nvPicPr>
          <p:cNvPr id="37" name="Picture 198">
            <a:extLst>
              <a:ext uri="{FF2B5EF4-FFF2-40B4-BE49-F238E27FC236}">
                <a16:creationId xmlns:a16="http://schemas.microsoft.com/office/drawing/2014/main" id="{0BF4D75A-36B9-49F0-A567-7A79D5740E1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61988" y="2570016"/>
            <a:ext cx="46751" cy="43490"/>
          </a:xfrm>
          <a:prstGeom prst="rect">
            <a:avLst/>
          </a:prstGeom>
        </p:spPr>
      </p:pic>
      <p:pic>
        <p:nvPicPr>
          <p:cNvPr id="38" name="Picture 199">
            <a:extLst>
              <a:ext uri="{FF2B5EF4-FFF2-40B4-BE49-F238E27FC236}">
                <a16:creationId xmlns:a16="http://schemas.microsoft.com/office/drawing/2014/main" id="{678B0653-DDEF-4A40-8E05-361BD55B879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42945" y="2677601"/>
            <a:ext cx="46751" cy="43490"/>
          </a:xfrm>
          <a:prstGeom prst="rect">
            <a:avLst/>
          </a:prstGeom>
        </p:spPr>
      </p:pic>
      <p:pic>
        <p:nvPicPr>
          <p:cNvPr id="39" name="Picture 200">
            <a:extLst>
              <a:ext uri="{FF2B5EF4-FFF2-40B4-BE49-F238E27FC236}">
                <a16:creationId xmlns:a16="http://schemas.microsoft.com/office/drawing/2014/main" id="{3E459433-19A5-4C79-9621-973ED555CB4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23902" y="2750849"/>
            <a:ext cx="46751" cy="43490"/>
          </a:xfrm>
          <a:prstGeom prst="rect">
            <a:avLst/>
          </a:prstGeom>
        </p:spPr>
      </p:pic>
      <p:pic>
        <p:nvPicPr>
          <p:cNvPr id="40" name="Picture 201">
            <a:extLst>
              <a:ext uri="{FF2B5EF4-FFF2-40B4-BE49-F238E27FC236}">
                <a16:creationId xmlns:a16="http://schemas.microsoft.com/office/drawing/2014/main" id="{83138B4F-DB71-4FFE-9472-E60E8711F8FE}"/>
              </a:ext>
            </a:extLst>
          </p:cNvPr>
          <p:cNvPicPr>
            <a:picLocks noChangeAspect="1"/>
          </p:cNvPicPr>
          <p:nvPr/>
        </p:nvPicPr>
        <p:blipFill rotWithShape="1">
          <a:blip r:embed="rId8">
            <a:extLst>
              <a:ext uri="{28A0092B-C50C-407E-A947-70E740481C1C}">
                <a14:useLocalDpi xmlns:a14="http://schemas.microsoft.com/office/drawing/2010/main" val="0"/>
              </a:ext>
            </a:extLst>
          </a:blip>
          <a:srcRect l="49654" t="30512" r="461" b="57451"/>
          <a:stretch/>
        </p:blipFill>
        <p:spPr>
          <a:xfrm>
            <a:off x="2632143" y="2798522"/>
            <a:ext cx="88250" cy="55189"/>
          </a:xfrm>
          <a:prstGeom prst="rect">
            <a:avLst/>
          </a:prstGeom>
        </p:spPr>
      </p:pic>
      <p:pic>
        <p:nvPicPr>
          <p:cNvPr id="41" name="Picture 202">
            <a:extLst>
              <a:ext uri="{FF2B5EF4-FFF2-40B4-BE49-F238E27FC236}">
                <a16:creationId xmlns:a16="http://schemas.microsoft.com/office/drawing/2014/main" id="{9210C8A3-8D8C-4E5D-A787-37425224CDA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051273" y="2544834"/>
            <a:ext cx="46751" cy="43490"/>
          </a:xfrm>
          <a:prstGeom prst="rect">
            <a:avLst/>
          </a:prstGeom>
        </p:spPr>
      </p:pic>
      <p:pic>
        <p:nvPicPr>
          <p:cNvPr id="42" name="Picture 203">
            <a:extLst>
              <a:ext uri="{FF2B5EF4-FFF2-40B4-BE49-F238E27FC236}">
                <a16:creationId xmlns:a16="http://schemas.microsoft.com/office/drawing/2014/main" id="{05F1889F-6395-4F73-A860-F4920A60BF1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88019" y="2846989"/>
            <a:ext cx="46751" cy="43490"/>
          </a:xfrm>
          <a:prstGeom prst="rect">
            <a:avLst/>
          </a:prstGeom>
        </p:spPr>
      </p:pic>
      <p:pic>
        <p:nvPicPr>
          <p:cNvPr id="43" name="Picture 204">
            <a:extLst>
              <a:ext uri="{FF2B5EF4-FFF2-40B4-BE49-F238E27FC236}">
                <a16:creationId xmlns:a16="http://schemas.microsoft.com/office/drawing/2014/main" id="{AC65756C-B265-4F6B-838D-EF2745492CD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030602" y="2668443"/>
            <a:ext cx="46751" cy="43490"/>
          </a:xfrm>
          <a:prstGeom prst="rect">
            <a:avLst/>
          </a:prstGeom>
        </p:spPr>
      </p:pic>
      <p:pic>
        <p:nvPicPr>
          <p:cNvPr id="44" name="Picture 205">
            <a:extLst>
              <a:ext uri="{FF2B5EF4-FFF2-40B4-BE49-F238E27FC236}">
                <a16:creationId xmlns:a16="http://schemas.microsoft.com/office/drawing/2014/main" id="{E4DA3D7D-21D6-4F4D-A6A4-7AFD037693E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15768" y="2727956"/>
            <a:ext cx="46751" cy="43490"/>
          </a:xfrm>
          <a:prstGeom prst="rect">
            <a:avLst/>
          </a:prstGeom>
        </p:spPr>
      </p:pic>
      <p:pic>
        <p:nvPicPr>
          <p:cNvPr id="45" name="Picture 206">
            <a:extLst>
              <a:ext uri="{FF2B5EF4-FFF2-40B4-BE49-F238E27FC236}">
                <a16:creationId xmlns:a16="http://schemas.microsoft.com/office/drawing/2014/main" id="{E2EF0692-FC6D-4A4D-9A5F-8018F00DECD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121894" y="2727956"/>
            <a:ext cx="46751" cy="43490"/>
          </a:xfrm>
          <a:prstGeom prst="rect">
            <a:avLst/>
          </a:prstGeom>
        </p:spPr>
      </p:pic>
      <p:pic>
        <p:nvPicPr>
          <p:cNvPr id="46" name="Picture 207">
            <a:extLst>
              <a:ext uri="{FF2B5EF4-FFF2-40B4-BE49-F238E27FC236}">
                <a16:creationId xmlns:a16="http://schemas.microsoft.com/office/drawing/2014/main" id="{9BBB95C5-2266-48C2-86C5-3E4CF199B9C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151177" y="2849276"/>
            <a:ext cx="46751" cy="43490"/>
          </a:xfrm>
          <a:prstGeom prst="rect">
            <a:avLst/>
          </a:prstGeom>
        </p:spPr>
      </p:pic>
      <p:pic>
        <p:nvPicPr>
          <p:cNvPr id="47" name="Picture 208">
            <a:extLst>
              <a:ext uri="{FF2B5EF4-FFF2-40B4-BE49-F238E27FC236}">
                <a16:creationId xmlns:a16="http://schemas.microsoft.com/office/drawing/2014/main" id="{EF710F73-C2CC-4471-889E-C2331735453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197684" y="2835541"/>
            <a:ext cx="46751" cy="43490"/>
          </a:xfrm>
          <a:prstGeom prst="rect">
            <a:avLst/>
          </a:prstGeom>
        </p:spPr>
      </p:pic>
      <p:pic>
        <p:nvPicPr>
          <p:cNvPr id="48" name="Picture 209">
            <a:extLst>
              <a:ext uri="{FF2B5EF4-FFF2-40B4-BE49-F238E27FC236}">
                <a16:creationId xmlns:a16="http://schemas.microsoft.com/office/drawing/2014/main" id="{E252997E-6AA4-4C8D-AFAE-C7266DE0F3CA}"/>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743571" y="2844701"/>
            <a:ext cx="68927" cy="71970"/>
          </a:xfrm>
          <a:prstGeom prst="rect">
            <a:avLst/>
          </a:prstGeom>
        </p:spPr>
      </p:pic>
      <p:pic>
        <p:nvPicPr>
          <p:cNvPr id="49" name="Picture 210">
            <a:extLst>
              <a:ext uri="{FF2B5EF4-FFF2-40B4-BE49-F238E27FC236}">
                <a16:creationId xmlns:a16="http://schemas.microsoft.com/office/drawing/2014/main" id="{9A120F1E-9543-4B0E-8D82-9BCCBE2106D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51652" y="2924420"/>
            <a:ext cx="79170" cy="73647"/>
          </a:xfrm>
          <a:prstGeom prst="rect">
            <a:avLst/>
          </a:prstGeom>
        </p:spPr>
      </p:pic>
      <p:pic>
        <p:nvPicPr>
          <p:cNvPr id="50" name="Picture 211">
            <a:extLst>
              <a:ext uri="{FF2B5EF4-FFF2-40B4-BE49-F238E27FC236}">
                <a16:creationId xmlns:a16="http://schemas.microsoft.com/office/drawing/2014/main" id="{D7D7D513-1BA0-4A77-9E49-E5E7B3EDF42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966868" y="2924420"/>
            <a:ext cx="79170" cy="73647"/>
          </a:xfrm>
          <a:prstGeom prst="rect">
            <a:avLst/>
          </a:prstGeom>
        </p:spPr>
      </p:pic>
      <p:pic>
        <p:nvPicPr>
          <p:cNvPr id="51" name="Picture 212">
            <a:extLst>
              <a:ext uri="{FF2B5EF4-FFF2-40B4-BE49-F238E27FC236}">
                <a16:creationId xmlns:a16="http://schemas.microsoft.com/office/drawing/2014/main" id="{229A3F0D-DDAA-42D5-8266-9CD1F61B7F0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23902" y="3025536"/>
            <a:ext cx="46751" cy="43490"/>
          </a:xfrm>
          <a:prstGeom prst="rect">
            <a:avLst/>
          </a:prstGeom>
        </p:spPr>
      </p:pic>
      <p:pic>
        <p:nvPicPr>
          <p:cNvPr id="52" name="Picture 213">
            <a:extLst>
              <a:ext uri="{FF2B5EF4-FFF2-40B4-BE49-F238E27FC236}">
                <a16:creationId xmlns:a16="http://schemas.microsoft.com/office/drawing/2014/main" id="{17DC5522-D11D-4475-8189-096C1E0FC26F}"/>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285390" y="2723382"/>
            <a:ext cx="68927" cy="71970"/>
          </a:xfrm>
          <a:prstGeom prst="rect">
            <a:avLst/>
          </a:prstGeom>
        </p:spPr>
      </p:pic>
      <p:pic>
        <p:nvPicPr>
          <p:cNvPr id="53" name="Picture 214">
            <a:extLst>
              <a:ext uri="{FF2B5EF4-FFF2-40B4-BE49-F238E27FC236}">
                <a16:creationId xmlns:a16="http://schemas.microsoft.com/office/drawing/2014/main" id="{CE21413D-6E61-4781-884D-5B0834D1EEB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74333" y="2803100"/>
            <a:ext cx="79170" cy="73647"/>
          </a:xfrm>
          <a:prstGeom prst="rect">
            <a:avLst/>
          </a:prstGeom>
        </p:spPr>
      </p:pic>
      <p:pic>
        <p:nvPicPr>
          <p:cNvPr id="54" name="Picture 215">
            <a:extLst>
              <a:ext uri="{FF2B5EF4-FFF2-40B4-BE49-F238E27FC236}">
                <a16:creationId xmlns:a16="http://schemas.microsoft.com/office/drawing/2014/main" id="{06A43916-9106-4EAE-84A0-3B37CEB7170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74143" y="2910685"/>
            <a:ext cx="79170" cy="73647"/>
          </a:xfrm>
          <a:prstGeom prst="rect">
            <a:avLst/>
          </a:prstGeom>
        </p:spPr>
      </p:pic>
      <p:pic>
        <p:nvPicPr>
          <p:cNvPr id="55" name="Picture 216">
            <a:extLst>
              <a:ext uri="{FF2B5EF4-FFF2-40B4-BE49-F238E27FC236}">
                <a16:creationId xmlns:a16="http://schemas.microsoft.com/office/drawing/2014/main" id="{9C78C063-6914-47A0-B095-8D2DF35746E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46774" y="2903816"/>
            <a:ext cx="79170" cy="73647"/>
          </a:xfrm>
          <a:prstGeom prst="rect">
            <a:avLst/>
          </a:prstGeom>
        </p:spPr>
      </p:pic>
      <p:pic>
        <p:nvPicPr>
          <p:cNvPr id="56" name="Picture 217">
            <a:extLst>
              <a:ext uri="{FF2B5EF4-FFF2-40B4-BE49-F238E27FC236}">
                <a16:creationId xmlns:a16="http://schemas.microsoft.com/office/drawing/2014/main" id="{1C1075AB-8E69-4574-BD44-82D0E47CBEA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71175" y="2938551"/>
            <a:ext cx="46751" cy="43490"/>
          </a:xfrm>
          <a:prstGeom prst="rect">
            <a:avLst/>
          </a:prstGeom>
        </p:spPr>
      </p:pic>
      <p:pic>
        <p:nvPicPr>
          <p:cNvPr id="57" name="Picture 218">
            <a:extLst>
              <a:ext uri="{FF2B5EF4-FFF2-40B4-BE49-F238E27FC236}">
                <a16:creationId xmlns:a16="http://schemas.microsoft.com/office/drawing/2014/main" id="{B7DCAF55-A137-4EE8-88EF-4E97AC73EF6D}"/>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2634046" y="3115818"/>
            <a:ext cx="105053" cy="88840"/>
          </a:xfrm>
          <a:prstGeom prst="rect">
            <a:avLst/>
          </a:prstGeom>
        </p:spPr>
      </p:pic>
      <p:pic>
        <p:nvPicPr>
          <p:cNvPr id="58" name="Picture 219">
            <a:extLst>
              <a:ext uri="{FF2B5EF4-FFF2-40B4-BE49-F238E27FC236}">
                <a16:creationId xmlns:a16="http://schemas.microsoft.com/office/drawing/2014/main" id="{1D08F0B5-6915-44A7-B5D7-FCDDC00E6CB1}"/>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92133" y="3062156"/>
            <a:ext cx="46751" cy="43490"/>
          </a:xfrm>
          <a:prstGeom prst="rect">
            <a:avLst/>
          </a:prstGeom>
        </p:spPr>
      </p:pic>
      <p:pic>
        <p:nvPicPr>
          <p:cNvPr id="59" name="Picture 220">
            <a:extLst>
              <a:ext uri="{FF2B5EF4-FFF2-40B4-BE49-F238E27FC236}">
                <a16:creationId xmlns:a16="http://schemas.microsoft.com/office/drawing/2014/main" id="{D58BB57B-15E8-40A6-BAE8-9DF531BFA17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25629" y="3062156"/>
            <a:ext cx="46751" cy="43490"/>
          </a:xfrm>
          <a:prstGeom prst="rect">
            <a:avLst/>
          </a:prstGeom>
        </p:spPr>
      </p:pic>
      <p:pic>
        <p:nvPicPr>
          <p:cNvPr id="60" name="Picture 221">
            <a:extLst>
              <a:ext uri="{FF2B5EF4-FFF2-40B4-BE49-F238E27FC236}">
                <a16:creationId xmlns:a16="http://schemas.microsoft.com/office/drawing/2014/main" id="{FF95355A-0DC4-4F14-9D5C-9461CE759F33}"/>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54911" y="3183475"/>
            <a:ext cx="46751" cy="43490"/>
          </a:xfrm>
          <a:prstGeom prst="rect">
            <a:avLst/>
          </a:prstGeom>
        </p:spPr>
      </p:pic>
      <p:pic>
        <p:nvPicPr>
          <p:cNvPr id="61" name="Picture 222">
            <a:extLst>
              <a:ext uri="{FF2B5EF4-FFF2-40B4-BE49-F238E27FC236}">
                <a16:creationId xmlns:a16="http://schemas.microsoft.com/office/drawing/2014/main" id="{1F513764-7488-4062-9ED2-2FDEE8F27CD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07250" y="2855747"/>
            <a:ext cx="79170" cy="73647"/>
          </a:xfrm>
          <a:prstGeom prst="rect">
            <a:avLst/>
          </a:prstGeom>
        </p:spPr>
      </p:pic>
      <p:pic>
        <p:nvPicPr>
          <p:cNvPr id="62" name="Picture 224">
            <a:extLst>
              <a:ext uri="{FF2B5EF4-FFF2-40B4-BE49-F238E27FC236}">
                <a16:creationId xmlns:a16="http://schemas.microsoft.com/office/drawing/2014/main" id="{9C40C5BD-80AF-4B93-8F97-CFE446EA5E6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19497" y="2489503"/>
            <a:ext cx="79170" cy="73647"/>
          </a:xfrm>
          <a:prstGeom prst="rect">
            <a:avLst/>
          </a:prstGeom>
        </p:spPr>
      </p:pic>
      <p:pic>
        <p:nvPicPr>
          <p:cNvPr id="63" name="Picture 225">
            <a:extLst>
              <a:ext uri="{FF2B5EF4-FFF2-40B4-BE49-F238E27FC236}">
                <a16:creationId xmlns:a16="http://schemas.microsoft.com/office/drawing/2014/main" id="{534B611C-858B-43B7-AE4A-243528C56686}"/>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128639" y="2734828"/>
            <a:ext cx="68927" cy="71970"/>
          </a:xfrm>
          <a:prstGeom prst="rect">
            <a:avLst/>
          </a:prstGeom>
        </p:spPr>
      </p:pic>
      <p:pic>
        <p:nvPicPr>
          <p:cNvPr id="64" name="Picture 226">
            <a:extLst>
              <a:ext uri="{FF2B5EF4-FFF2-40B4-BE49-F238E27FC236}">
                <a16:creationId xmlns:a16="http://schemas.microsoft.com/office/drawing/2014/main" id="{7FB3AEFB-8F91-4D0A-AB3C-46D8670DF15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38254" y="2656599"/>
            <a:ext cx="79170" cy="73647"/>
          </a:xfrm>
          <a:prstGeom prst="rect">
            <a:avLst/>
          </a:prstGeom>
        </p:spPr>
      </p:pic>
      <p:pic>
        <p:nvPicPr>
          <p:cNvPr id="65" name="Picture 228">
            <a:extLst>
              <a:ext uri="{FF2B5EF4-FFF2-40B4-BE49-F238E27FC236}">
                <a16:creationId xmlns:a16="http://schemas.microsoft.com/office/drawing/2014/main" id="{89BC26EF-C5F8-4F52-AA83-591A1894E173}"/>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338784" y="2972888"/>
            <a:ext cx="68927" cy="71970"/>
          </a:xfrm>
          <a:prstGeom prst="rect">
            <a:avLst/>
          </a:prstGeom>
        </p:spPr>
      </p:pic>
      <p:pic>
        <p:nvPicPr>
          <p:cNvPr id="66" name="Picture 229">
            <a:extLst>
              <a:ext uri="{FF2B5EF4-FFF2-40B4-BE49-F238E27FC236}">
                <a16:creationId xmlns:a16="http://schemas.microsoft.com/office/drawing/2014/main" id="{4F40B93C-ED42-45E7-92F4-1BB33465D14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46866" y="3052606"/>
            <a:ext cx="79170" cy="73647"/>
          </a:xfrm>
          <a:prstGeom prst="rect">
            <a:avLst/>
          </a:prstGeom>
        </p:spPr>
      </p:pic>
      <p:pic>
        <p:nvPicPr>
          <p:cNvPr id="67" name="Picture 230">
            <a:extLst>
              <a:ext uri="{FF2B5EF4-FFF2-40B4-BE49-F238E27FC236}">
                <a16:creationId xmlns:a16="http://schemas.microsoft.com/office/drawing/2014/main" id="{C86BE0AF-1509-451D-B996-03C07A1B84C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62082" y="3052606"/>
            <a:ext cx="79170" cy="73647"/>
          </a:xfrm>
          <a:prstGeom prst="rect">
            <a:avLst/>
          </a:prstGeom>
        </p:spPr>
      </p:pic>
      <p:pic>
        <p:nvPicPr>
          <p:cNvPr id="68" name="Picture 231">
            <a:extLst>
              <a:ext uri="{FF2B5EF4-FFF2-40B4-BE49-F238E27FC236}">
                <a16:creationId xmlns:a16="http://schemas.microsoft.com/office/drawing/2014/main" id="{C8EC6934-D2D3-408F-9FC2-FEA5A9A56008}"/>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880604" y="2851569"/>
            <a:ext cx="68927" cy="71970"/>
          </a:xfrm>
          <a:prstGeom prst="rect">
            <a:avLst/>
          </a:prstGeom>
        </p:spPr>
      </p:pic>
      <p:pic>
        <p:nvPicPr>
          <p:cNvPr id="69" name="Picture 232">
            <a:extLst>
              <a:ext uri="{FF2B5EF4-FFF2-40B4-BE49-F238E27FC236}">
                <a16:creationId xmlns:a16="http://schemas.microsoft.com/office/drawing/2014/main" id="{2FBAD4F4-3DD7-4C57-ACEE-F649450477C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69547" y="2931287"/>
            <a:ext cx="79170" cy="73647"/>
          </a:xfrm>
          <a:prstGeom prst="rect">
            <a:avLst/>
          </a:prstGeom>
        </p:spPr>
      </p:pic>
      <p:pic>
        <p:nvPicPr>
          <p:cNvPr id="70" name="Picture 233">
            <a:extLst>
              <a:ext uri="{FF2B5EF4-FFF2-40B4-BE49-F238E27FC236}">
                <a16:creationId xmlns:a16="http://schemas.microsoft.com/office/drawing/2014/main" id="{FD8AC698-6A05-4C10-B05B-2370093B17C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38735" y="3190343"/>
            <a:ext cx="46751" cy="43490"/>
          </a:xfrm>
          <a:prstGeom prst="rect">
            <a:avLst/>
          </a:prstGeom>
        </p:spPr>
      </p:pic>
      <p:pic>
        <p:nvPicPr>
          <p:cNvPr id="71" name="Picture 234">
            <a:extLst>
              <a:ext uri="{FF2B5EF4-FFF2-40B4-BE49-F238E27FC236}">
                <a16:creationId xmlns:a16="http://schemas.microsoft.com/office/drawing/2014/main" id="{8760A894-8179-439D-A35E-8DEC58D8D319}"/>
              </a:ext>
            </a:extLst>
          </p:cNvPr>
          <p:cNvPicPr>
            <a:picLocks noChangeAspect="1"/>
          </p:cNvPicPr>
          <p:nvPr/>
        </p:nvPicPr>
        <p:blipFill rotWithShape="1">
          <a:blip r:embed="rId8">
            <a:extLst>
              <a:ext uri="{28A0092B-C50C-407E-A947-70E740481C1C}">
                <a14:useLocalDpi xmlns:a14="http://schemas.microsoft.com/office/drawing/2010/main" val="0"/>
              </a:ext>
            </a:extLst>
          </a:blip>
          <a:srcRect l="18280" t="64481" r="-1886" b="23269"/>
          <a:stretch/>
        </p:blipFill>
        <p:spPr>
          <a:xfrm>
            <a:off x="2616233" y="3327131"/>
            <a:ext cx="182051" cy="69122"/>
          </a:xfrm>
          <a:prstGeom prst="rect">
            <a:avLst/>
          </a:prstGeom>
        </p:spPr>
      </p:pic>
      <p:pic>
        <p:nvPicPr>
          <p:cNvPr id="72" name="Picture 235">
            <a:extLst>
              <a:ext uri="{FF2B5EF4-FFF2-40B4-BE49-F238E27FC236}">
                <a16:creationId xmlns:a16="http://schemas.microsoft.com/office/drawing/2014/main" id="{6EF11E54-C040-4373-9D65-BA98F37C81C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89208" y="2282133"/>
            <a:ext cx="79170" cy="73647"/>
          </a:xfrm>
          <a:prstGeom prst="rect">
            <a:avLst/>
          </a:prstGeom>
        </p:spPr>
      </p:pic>
      <p:pic>
        <p:nvPicPr>
          <p:cNvPr id="73" name="Picture 236">
            <a:extLst>
              <a:ext uri="{FF2B5EF4-FFF2-40B4-BE49-F238E27FC236}">
                <a16:creationId xmlns:a16="http://schemas.microsoft.com/office/drawing/2014/main" id="{B9E2A6FF-C027-48D3-B056-605DBDC2E13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811079" y="2764584"/>
            <a:ext cx="46751" cy="43490"/>
          </a:xfrm>
          <a:prstGeom prst="rect">
            <a:avLst/>
          </a:prstGeom>
        </p:spPr>
      </p:pic>
      <p:pic>
        <p:nvPicPr>
          <p:cNvPr id="74" name="Picture 237">
            <a:extLst>
              <a:ext uri="{FF2B5EF4-FFF2-40B4-BE49-F238E27FC236}">
                <a16:creationId xmlns:a16="http://schemas.microsoft.com/office/drawing/2014/main" id="{01A327FE-7A3C-48AD-B321-0758DD7221D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76726" y="3101070"/>
            <a:ext cx="46751" cy="43490"/>
          </a:xfrm>
          <a:prstGeom prst="rect">
            <a:avLst/>
          </a:prstGeom>
        </p:spPr>
      </p:pic>
      <p:pic>
        <p:nvPicPr>
          <p:cNvPr id="75" name="Picture 238">
            <a:extLst>
              <a:ext uri="{FF2B5EF4-FFF2-40B4-BE49-F238E27FC236}">
                <a16:creationId xmlns:a16="http://schemas.microsoft.com/office/drawing/2014/main" id="{4B123AC3-B053-40D7-9910-9174497C66F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866195" y="2848883"/>
            <a:ext cx="79170" cy="73647"/>
          </a:xfrm>
          <a:prstGeom prst="rect">
            <a:avLst/>
          </a:prstGeom>
        </p:spPr>
      </p:pic>
      <p:pic>
        <p:nvPicPr>
          <p:cNvPr id="76" name="Picture 239">
            <a:extLst>
              <a:ext uri="{FF2B5EF4-FFF2-40B4-BE49-F238E27FC236}">
                <a16:creationId xmlns:a16="http://schemas.microsoft.com/office/drawing/2014/main" id="{FC6717FF-23CD-43C8-A01F-39E3E6FFD85E}"/>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254383" y="2929395"/>
            <a:ext cx="68927" cy="71970"/>
          </a:xfrm>
          <a:prstGeom prst="rect">
            <a:avLst/>
          </a:prstGeom>
        </p:spPr>
      </p:pic>
      <p:pic>
        <p:nvPicPr>
          <p:cNvPr id="77" name="Picture 240">
            <a:extLst>
              <a:ext uri="{FF2B5EF4-FFF2-40B4-BE49-F238E27FC236}">
                <a16:creationId xmlns:a16="http://schemas.microsoft.com/office/drawing/2014/main" id="{ECCED8C7-FA19-462C-BD47-8DC67E7B98B8}"/>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162463" y="3009114"/>
            <a:ext cx="79170" cy="73647"/>
          </a:xfrm>
          <a:prstGeom prst="rect">
            <a:avLst/>
          </a:prstGeom>
        </p:spPr>
      </p:pic>
      <p:pic>
        <p:nvPicPr>
          <p:cNvPr id="78" name="Picture 241">
            <a:extLst>
              <a:ext uri="{FF2B5EF4-FFF2-40B4-BE49-F238E27FC236}">
                <a16:creationId xmlns:a16="http://schemas.microsoft.com/office/drawing/2014/main" id="{9D1A7FD4-ACC9-47D5-9DAC-031300DC845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53757" y="3002645"/>
            <a:ext cx="46751" cy="43490"/>
          </a:xfrm>
          <a:prstGeom prst="rect">
            <a:avLst/>
          </a:prstGeom>
        </p:spPr>
      </p:pic>
      <p:pic>
        <p:nvPicPr>
          <p:cNvPr id="79" name="Picture 242">
            <a:extLst>
              <a:ext uri="{FF2B5EF4-FFF2-40B4-BE49-F238E27FC236}">
                <a16:creationId xmlns:a16="http://schemas.microsoft.com/office/drawing/2014/main" id="{BE348268-FEFC-453D-B535-F804CC09EB6D}"/>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635054" y="3036980"/>
            <a:ext cx="68927" cy="71970"/>
          </a:xfrm>
          <a:prstGeom prst="rect">
            <a:avLst/>
          </a:prstGeom>
        </p:spPr>
      </p:pic>
      <p:pic>
        <p:nvPicPr>
          <p:cNvPr id="80" name="Picture 243">
            <a:extLst>
              <a:ext uri="{FF2B5EF4-FFF2-40B4-BE49-F238E27FC236}">
                <a16:creationId xmlns:a16="http://schemas.microsoft.com/office/drawing/2014/main" id="{4068DBFE-11A1-42F9-BF57-86FE5927FD8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77680" y="3009114"/>
            <a:ext cx="79170" cy="73647"/>
          </a:xfrm>
          <a:prstGeom prst="rect">
            <a:avLst/>
          </a:prstGeom>
        </p:spPr>
      </p:pic>
      <p:pic>
        <p:nvPicPr>
          <p:cNvPr id="81" name="Picture 244">
            <a:extLst>
              <a:ext uri="{FF2B5EF4-FFF2-40B4-BE49-F238E27FC236}">
                <a16:creationId xmlns:a16="http://schemas.microsoft.com/office/drawing/2014/main" id="{029E3D5B-D24A-45A0-A544-26DEBCE3CC1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43134" y="3116698"/>
            <a:ext cx="79170" cy="73647"/>
          </a:xfrm>
          <a:prstGeom prst="rect">
            <a:avLst/>
          </a:prstGeom>
        </p:spPr>
      </p:pic>
      <p:pic>
        <p:nvPicPr>
          <p:cNvPr id="82" name="Picture 245">
            <a:extLst>
              <a:ext uri="{FF2B5EF4-FFF2-40B4-BE49-F238E27FC236}">
                <a16:creationId xmlns:a16="http://schemas.microsoft.com/office/drawing/2014/main" id="{1FB2E1EF-B22A-42AC-9B8F-ADDFF429FD43}"/>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407685" y="3071316"/>
            <a:ext cx="68927" cy="71970"/>
          </a:xfrm>
          <a:prstGeom prst="rect">
            <a:avLst/>
          </a:prstGeom>
        </p:spPr>
      </p:pic>
      <p:pic>
        <p:nvPicPr>
          <p:cNvPr id="83" name="Picture 246">
            <a:extLst>
              <a:ext uri="{FF2B5EF4-FFF2-40B4-BE49-F238E27FC236}">
                <a16:creationId xmlns:a16="http://schemas.microsoft.com/office/drawing/2014/main" id="{C942C26C-499D-49F3-8FD1-C0FBB68D166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15766" y="3151034"/>
            <a:ext cx="79170" cy="73647"/>
          </a:xfrm>
          <a:prstGeom prst="rect">
            <a:avLst/>
          </a:prstGeom>
        </p:spPr>
      </p:pic>
      <p:pic>
        <p:nvPicPr>
          <p:cNvPr id="84" name="Picture 247">
            <a:extLst>
              <a:ext uri="{FF2B5EF4-FFF2-40B4-BE49-F238E27FC236}">
                <a16:creationId xmlns:a16="http://schemas.microsoft.com/office/drawing/2014/main" id="{A4A37B4E-5A73-4281-B8BF-3724ABA8E2F3}"/>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45049" y="3062158"/>
            <a:ext cx="46751" cy="43490"/>
          </a:xfrm>
          <a:prstGeom prst="rect">
            <a:avLst/>
          </a:prstGeom>
        </p:spPr>
      </p:pic>
      <p:pic>
        <p:nvPicPr>
          <p:cNvPr id="85" name="Picture 248">
            <a:extLst>
              <a:ext uri="{FF2B5EF4-FFF2-40B4-BE49-F238E27FC236}">
                <a16:creationId xmlns:a16="http://schemas.microsoft.com/office/drawing/2014/main" id="{B6CBF1C4-7E8A-42EA-831C-0C6D0BCF37D8}"/>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55670" y="3144565"/>
            <a:ext cx="46751" cy="43490"/>
          </a:xfrm>
          <a:prstGeom prst="rect">
            <a:avLst/>
          </a:prstGeom>
        </p:spPr>
      </p:pic>
      <p:pic>
        <p:nvPicPr>
          <p:cNvPr id="86" name="Picture 249">
            <a:extLst>
              <a:ext uri="{FF2B5EF4-FFF2-40B4-BE49-F238E27FC236}">
                <a16:creationId xmlns:a16="http://schemas.microsoft.com/office/drawing/2014/main" id="{97A34F66-0E4B-4689-B392-E9A74A19681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34714" y="3110230"/>
            <a:ext cx="46751" cy="43490"/>
          </a:xfrm>
          <a:prstGeom prst="rect">
            <a:avLst/>
          </a:prstGeom>
        </p:spPr>
      </p:pic>
      <p:pic>
        <p:nvPicPr>
          <p:cNvPr id="87" name="Picture 250">
            <a:extLst>
              <a:ext uri="{FF2B5EF4-FFF2-40B4-BE49-F238E27FC236}">
                <a16:creationId xmlns:a16="http://schemas.microsoft.com/office/drawing/2014/main" id="{092E2D4D-E86D-4B51-A425-59E0025B51F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15671" y="3217814"/>
            <a:ext cx="46751" cy="43490"/>
          </a:xfrm>
          <a:prstGeom prst="rect">
            <a:avLst/>
          </a:prstGeom>
        </p:spPr>
      </p:pic>
      <p:pic>
        <p:nvPicPr>
          <p:cNvPr id="88" name="Picture 251">
            <a:extLst>
              <a:ext uri="{FF2B5EF4-FFF2-40B4-BE49-F238E27FC236}">
                <a16:creationId xmlns:a16="http://schemas.microsoft.com/office/drawing/2014/main" id="{ADF4B626-100C-4C85-A536-884CE86537C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96628" y="3291062"/>
            <a:ext cx="46751" cy="43490"/>
          </a:xfrm>
          <a:prstGeom prst="rect">
            <a:avLst/>
          </a:prstGeom>
        </p:spPr>
      </p:pic>
      <p:pic>
        <p:nvPicPr>
          <p:cNvPr id="89" name="Picture 252">
            <a:extLst>
              <a:ext uri="{FF2B5EF4-FFF2-40B4-BE49-F238E27FC236}">
                <a16:creationId xmlns:a16="http://schemas.microsoft.com/office/drawing/2014/main" id="{D4618556-7BCA-4E13-B045-285ECDC3F1C1}"/>
              </a:ext>
            </a:extLst>
          </p:cNvPr>
          <p:cNvPicPr>
            <a:picLocks noChangeAspect="1"/>
          </p:cNvPicPr>
          <p:nvPr/>
        </p:nvPicPr>
        <p:blipFill rotWithShape="1">
          <a:blip r:embed="rId8">
            <a:extLst>
              <a:ext uri="{28A0092B-C50C-407E-A947-70E740481C1C}">
                <a14:useLocalDpi xmlns:a14="http://schemas.microsoft.com/office/drawing/2010/main" val="0"/>
              </a:ext>
            </a:extLst>
          </a:blip>
          <a:srcRect l="49654" t="30512" r="461" b="57451"/>
          <a:stretch/>
        </p:blipFill>
        <p:spPr>
          <a:xfrm>
            <a:off x="2238881" y="2386632"/>
            <a:ext cx="88250" cy="55189"/>
          </a:xfrm>
          <a:prstGeom prst="rect">
            <a:avLst/>
          </a:prstGeom>
        </p:spPr>
      </p:pic>
      <p:pic>
        <p:nvPicPr>
          <p:cNvPr id="90" name="Picture 253">
            <a:extLst>
              <a:ext uri="{FF2B5EF4-FFF2-40B4-BE49-F238E27FC236}">
                <a16:creationId xmlns:a16="http://schemas.microsoft.com/office/drawing/2014/main" id="{6BB80D2B-8F1A-4DC1-8A4D-14F1930EB634}"/>
              </a:ext>
            </a:extLst>
          </p:cNvPr>
          <p:cNvPicPr>
            <a:picLocks noChangeAspect="1"/>
          </p:cNvPicPr>
          <p:nvPr/>
        </p:nvPicPr>
        <p:blipFill rotWithShape="1">
          <a:blip r:embed="rId8">
            <a:extLst>
              <a:ext uri="{28A0092B-C50C-407E-A947-70E740481C1C}">
                <a14:useLocalDpi xmlns:a14="http://schemas.microsoft.com/office/drawing/2010/main" val="0"/>
              </a:ext>
            </a:extLst>
          </a:blip>
          <a:srcRect l="31185" t="53563" r="1336" b="35905"/>
          <a:stretch/>
        </p:blipFill>
        <p:spPr>
          <a:xfrm>
            <a:off x="2080436" y="3618295"/>
            <a:ext cx="136308" cy="55129"/>
          </a:xfrm>
          <a:prstGeom prst="rect">
            <a:avLst/>
          </a:prstGeom>
        </p:spPr>
      </p:pic>
      <p:pic>
        <p:nvPicPr>
          <p:cNvPr id="91" name="Picture 254">
            <a:extLst>
              <a:ext uri="{FF2B5EF4-FFF2-40B4-BE49-F238E27FC236}">
                <a16:creationId xmlns:a16="http://schemas.microsoft.com/office/drawing/2014/main" id="{6FE3986A-1532-49E8-8FEC-C5F3CE62865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23999" y="3085047"/>
            <a:ext cx="46751" cy="43490"/>
          </a:xfrm>
          <a:prstGeom prst="rect">
            <a:avLst/>
          </a:prstGeom>
        </p:spPr>
      </p:pic>
      <p:pic>
        <p:nvPicPr>
          <p:cNvPr id="92" name="Picture 255">
            <a:extLst>
              <a:ext uri="{FF2B5EF4-FFF2-40B4-BE49-F238E27FC236}">
                <a16:creationId xmlns:a16="http://schemas.microsoft.com/office/drawing/2014/main" id="{23D78957-26C4-4E3E-AE4A-AD179AAA5E93}"/>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160745" y="3387202"/>
            <a:ext cx="46751" cy="43490"/>
          </a:xfrm>
          <a:prstGeom prst="rect">
            <a:avLst/>
          </a:prstGeom>
        </p:spPr>
      </p:pic>
      <p:pic>
        <p:nvPicPr>
          <p:cNvPr id="93" name="Picture 256">
            <a:extLst>
              <a:ext uri="{FF2B5EF4-FFF2-40B4-BE49-F238E27FC236}">
                <a16:creationId xmlns:a16="http://schemas.microsoft.com/office/drawing/2014/main" id="{05061F83-5AA0-48D5-8C18-6A1989CAE7B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03328" y="3208656"/>
            <a:ext cx="46751" cy="43490"/>
          </a:xfrm>
          <a:prstGeom prst="rect">
            <a:avLst/>
          </a:prstGeom>
        </p:spPr>
      </p:pic>
      <p:pic>
        <p:nvPicPr>
          <p:cNvPr id="94" name="Picture 257">
            <a:extLst>
              <a:ext uri="{FF2B5EF4-FFF2-40B4-BE49-F238E27FC236}">
                <a16:creationId xmlns:a16="http://schemas.microsoft.com/office/drawing/2014/main" id="{D47C8724-D751-413E-909A-0D3EEEC5FB2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88494" y="3268169"/>
            <a:ext cx="46751" cy="43490"/>
          </a:xfrm>
          <a:prstGeom prst="rect">
            <a:avLst/>
          </a:prstGeom>
        </p:spPr>
      </p:pic>
      <p:pic>
        <p:nvPicPr>
          <p:cNvPr id="95" name="Picture 258">
            <a:extLst>
              <a:ext uri="{FF2B5EF4-FFF2-40B4-BE49-F238E27FC236}">
                <a16:creationId xmlns:a16="http://schemas.microsoft.com/office/drawing/2014/main" id="{2E2E81CE-91BA-4FFC-A7B6-4A469050740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94621" y="3268169"/>
            <a:ext cx="46751" cy="43490"/>
          </a:xfrm>
          <a:prstGeom prst="rect">
            <a:avLst/>
          </a:prstGeom>
        </p:spPr>
      </p:pic>
      <p:pic>
        <p:nvPicPr>
          <p:cNvPr id="96" name="Picture 259">
            <a:extLst>
              <a:ext uri="{FF2B5EF4-FFF2-40B4-BE49-F238E27FC236}">
                <a16:creationId xmlns:a16="http://schemas.microsoft.com/office/drawing/2014/main" id="{A0265C81-0F63-4569-85E7-29726DDCCD0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23903" y="3389489"/>
            <a:ext cx="46751" cy="43490"/>
          </a:xfrm>
          <a:prstGeom prst="rect">
            <a:avLst/>
          </a:prstGeom>
        </p:spPr>
      </p:pic>
      <p:pic>
        <p:nvPicPr>
          <p:cNvPr id="97" name="Picture 260">
            <a:extLst>
              <a:ext uri="{FF2B5EF4-FFF2-40B4-BE49-F238E27FC236}">
                <a16:creationId xmlns:a16="http://schemas.microsoft.com/office/drawing/2014/main" id="{A349AF32-5D49-4747-9BB9-88F8B37B171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70410" y="3375754"/>
            <a:ext cx="46751" cy="43490"/>
          </a:xfrm>
          <a:prstGeom prst="rect">
            <a:avLst/>
          </a:prstGeom>
        </p:spPr>
      </p:pic>
      <p:pic>
        <p:nvPicPr>
          <p:cNvPr id="98" name="Picture 261">
            <a:extLst>
              <a:ext uri="{FF2B5EF4-FFF2-40B4-BE49-F238E27FC236}">
                <a16:creationId xmlns:a16="http://schemas.microsoft.com/office/drawing/2014/main" id="{74167CC6-C4C3-4D22-BDDC-FBF68A62EA0E}"/>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416296" y="3384914"/>
            <a:ext cx="68927" cy="71970"/>
          </a:xfrm>
          <a:prstGeom prst="rect">
            <a:avLst/>
          </a:prstGeom>
        </p:spPr>
      </p:pic>
      <p:pic>
        <p:nvPicPr>
          <p:cNvPr id="99" name="Picture 262">
            <a:extLst>
              <a:ext uri="{FF2B5EF4-FFF2-40B4-BE49-F238E27FC236}">
                <a16:creationId xmlns:a16="http://schemas.microsoft.com/office/drawing/2014/main" id="{BE436353-FFC9-4AC4-8D5A-21163194A601}"/>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24378" y="3464633"/>
            <a:ext cx="79170" cy="73647"/>
          </a:xfrm>
          <a:prstGeom prst="rect">
            <a:avLst/>
          </a:prstGeom>
        </p:spPr>
      </p:pic>
      <p:pic>
        <p:nvPicPr>
          <p:cNvPr id="100" name="Picture 263">
            <a:extLst>
              <a:ext uri="{FF2B5EF4-FFF2-40B4-BE49-F238E27FC236}">
                <a16:creationId xmlns:a16="http://schemas.microsoft.com/office/drawing/2014/main" id="{16B521E3-F69E-4C7E-BA2B-30F37A9F81B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39594" y="3464633"/>
            <a:ext cx="79170" cy="73647"/>
          </a:xfrm>
          <a:prstGeom prst="rect">
            <a:avLst/>
          </a:prstGeom>
        </p:spPr>
      </p:pic>
      <p:pic>
        <p:nvPicPr>
          <p:cNvPr id="101" name="Picture 264">
            <a:extLst>
              <a:ext uri="{FF2B5EF4-FFF2-40B4-BE49-F238E27FC236}">
                <a16:creationId xmlns:a16="http://schemas.microsoft.com/office/drawing/2014/main" id="{05FBEC8C-A4DC-4D22-836F-49E623F38EF8}"/>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96628" y="3565749"/>
            <a:ext cx="46751" cy="43490"/>
          </a:xfrm>
          <a:prstGeom prst="rect">
            <a:avLst/>
          </a:prstGeom>
        </p:spPr>
      </p:pic>
      <p:pic>
        <p:nvPicPr>
          <p:cNvPr id="102" name="Picture 265">
            <a:extLst>
              <a:ext uri="{FF2B5EF4-FFF2-40B4-BE49-F238E27FC236}">
                <a16:creationId xmlns:a16="http://schemas.microsoft.com/office/drawing/2014/main" id="{616C2576-CA41-4811-9518-B17A4F003126}"/>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958116" y="3263595"/>
            <a:ext cx="68927" cy="71970"/>
          </a:xfrm>
          <a:prstGeom prst="rect">
            <a:avLst/>
          </a:prstGeom>
        </p:spPr>
      </p:pic>
      <p:pic>
        <p:nvPicPr>
          <p:cNvPr id="103" name="Picture 266">
            <a:extLst>
              <a:ext uri="{FF2B5EF4-FFF2-40B4-BE49-F238E27FC236}">
                <a16:creationId xmlns:a16="http://schemas.microsoft.com/office/drawing/2014/main" id="{10F99478-2522-460D-A563-18AC07F7446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47059" y="3343313"/>
            <a:ext cx="79170" cy="73647"/>
          </a:xfrm>
          <a:prstGeom prst="rect">
            <a:avLst/>
          </a:prstGeom>
        </p:spPr>
      </p:pic>
      <p:pic>
        <p:nvPicPr>
          <p:cNvPr id="104" name="Picture 267">
            <a:extLst>
              <a:ext uri="{FF2B5EF4-FFF2-40B4-BE49-F238E27FC236}">
                <a16:creationId xmlns:a16="http://schemas.microsoft.com/office/drawing/2014/main" id="{6B67F689-EC32-47EF-A8F7-19EE97A898F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46868" y="3450898"/>
            <a:ext cx="79170" cy="73647"/>
          </a:xfrm>
          <a:prstGeom prst="rect">
            <a:avLst/>
          </a:prstGeom>
        </p:spPr>
      </p:pic>
      <p:pic>
        <p:nvPicPr>
          <p:cNvPr id="105" name="Picture 268">
            <a:extLst>
              <a:ext uri="{FF2B5EF4-FFF2-40B4-BE49-F238E27FC236}">
                <a16:creationId xmlns:a16="http://schemas.microsoft.com/office/drawing/2014/main" id="{07D4DD53-F099-439F-B452-60159594B93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19500" y="3444029"/>
            <a:ext cx="79170" cy="73647"/>
          </a:xfrm>
          <a:prstGeom prst="rect">
            <a:avLst/>
          </a:prstGeom>
        </p:spPr>
      </p:pic>
      <p:pic>
        <p:nvPicPr>
          <p:cNvPr id="106" name="Picture 269">
            <a:extLst>
              <a:ext uri="{FF2B5EF4-FFF2-40B4-BE49-F238E27FC236}">
                <a16:creationId xmlns:a16="http://schemas.microsoft.com/office/drawing/2014/main" id="{9EC716E3-D297-4344-BCBE-A15C053F431F}"/>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2306772" y="3656031"/>
            <a:ext cx="105053" cy="88840"/>
          </a:xfrm>
          <a:prstGeom prst="rect">
            <a:avLst/>
          </a:prstGeom>
        </p:spPr>
      </p:pic>
      <p:pic>
        <p:nvPicPr>
          <p:cNvPr id="107" name="Picture 270">
            <a:extLst>
              <a:ext uri="{FF2B5EF4-FFF2-40B4-BE49-F238E27FC236}">
                <a16:creationId xmlns:a16="http://schemas.microsoft.com/office/drawing/2014/main" id="{0D7A3A4A-F145-4AA5-86C1-69874D01808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464859" y="3602369"/>
            <a:ext cx="46751" cy="43490"/>
          </a:xfrm>
          <a:prstGeom prst="rect">
            <a:avLst/>
          </a:prstGeom>
        </p:spPr>
      </p:pic>
      <p:pic>
        <p:nvPicPr>
          <p:cNvPr id="108" name="Picture 271">
            <a:extLst>
              <a:ext uri="{FF2B5EF4-FFF2-40B4-BE49-F238E27FC236}">
                <a16:creationId xmlns:a16="http://schemas.microsoft.com/office/drawing/2014/main" id="{6380DA35-5864-4516-B591-7AAAE76DED1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98354" y="3602369"/>
            <a:ext cx="46751" cy="43490"/>
          </a:xfrm>
          <a:prstGeom prst="rect">
            <a:avLst/>
          </a:prstGeom>
        </p:spPr>
      </p:pic>
      <p:pic>
        <p:nvPicPr>
          <p:cNvPr id="109" name="Picture 272">
            <a:extLst>
              <a:ext uri="{FF2B5EF4-FFF2-40B4-BE49-F238E27FC236}">
                <a16:creationId xmlns:a16="http://schemas.microsoft.com/office/drawing/2014/main" id="{F631EB1E-5BAD-4376-A09E-EC15FC97742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27636" y="3723689"/>
            <a:ext cx="46751" cy="43490"/>
          </a:xfrm>
          <a:prstGeom prst="rect">
            <a:avLst/>
          </a:prstGeom>
        </p:spPr>
      </p:pic>
      <p:pic>
        <p:nvPicPr>
          <p:cNvPr id="110" name="Picture 273">
            <a:extLst>
              <a:ext uri="{FF2B5EF4-FFF2-40B4-BE49-F238E27FC236}">
                <a16:creationId xmlns:a16="http://schemas.microsoft.com/office/drawing/2014/main" id="{74B2B0EC-A45B-44D7-B308-F7BE074FE78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879976" y="3395961"/>
            <a:ext cx="79170" cy="73647"/>
          </a:xfrm>
          <a:prstGeom prst="rect">
            <a:avLst/>
          </a:prstGeom>
        </p:spPr>
      </p:pic>
      <p:pic>
        <p:nvPicPr>
          <p:cNvPr id="111" name="Picture 274">
            <a:extLst>
              <a:ext uri="{FF2B5EF4-FFF2-40B4-BE49-F238E27FC236}">
                <a16:creationId xmlns:a16="http://schemas.microsoft.com/office/drawing/2014/main" id="{7EF3A690-17ED-440D-BC10-56F22C5911CB}"/>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849596" y="3057582"/>
            <a:ext cx="68927" cy="71970"/>
          </a:xfrm>
          <a:prstGeom prst="rect">
            <a:avLst/>
          </a:prstGeom>
        </p:spPr>
      </p:pic>
      <p:pic>
        <p:nvPicPr>
          <p:cNvPr id="112" name="Picture 275">
            <a:extLst>
              <a:ext uri="{FF2B5EF4-FFF2-40B4-BE49-F238E27FC236}">
                <a16:creationId xmlns:a16="http://schemas.microsoft.com/office/drawing/2014/main" id="{C4F17065-E1EA-4DE8-9E7E-14F6471F384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92223" y="3029716"/>
            <a:ext cx="79170" cy="73647"/>
          </a:xfrm>
          <a:prstGeom prst="rect">
            <a:avLst/>
          </a:prstGeom>
        </p:spPr>
      </p:pic>
      <p:pic>
        <p:nvPicPr>
          <p:cNvPr id="113" name="Picture 276">
            <a:extLst>
              <a:ext uri="{FF2B5EF4-FFF2-40B4-BE49-F238E27FC236}">
                <a16:creationId xmlns:a16="http://schemas.microsoft.com/office/drawing/2014/main" id="{30C7D7D0-03A5-4799-8F57-78785835C66B}"/>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801365" y="3275041"/>
            <a:ext cx="68927" cy="71970"/>
          </a:xfrm>
          <a:prstGeom prst="rect">
            <a:avLst/>
          </a:prstGeom>
        </p:spPr>
      </p:pic>
      <p:pic>
        <p:nvPicPr>
          <p:cNvPr id="114" name="Picture 277">
            <a:extLst>
              <a:ext uri="{FF2B5EF4-FFF2-40B4-BE49-F238E27FC236}">
                <a16:creationId xmlns:a16="http://schemas.microsoft.com/office/drawing/2014/main" id="{8DF09EE0-0FAF-40E8-B523-CCCC22E95BF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10980" y="3196812"/>
            <a:ext cx="79170" cy="73647"/>
          </a:xfrm>
          <a:prstGeom prst="rect">
            <a:avLst/>
          </a:prstGeom>
        </p:spPr>
      </p:pic>
      <p:pic>
        <p:nvPicPr>
          <p:cNvPr id="115" name="Picture 278">
            <a:extLst>
              <a:ext uri="{FF2B5EF4-FFF2-40B4-BE49-F238E27FC236}">
                <a16:creationId xmlns:a16="http://schemas.microsoft.com/office/drawing/2014/main" id="{CC490C9D-E69E-46CA-BFC0-189863E31BE7}"/>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2151743" y="3244002"/>
            <a:ext cx="105053" cy="88840"/>
          </a:xfrm>
          <a:prstGeom prst="rect">
            <a:avLst/>
          </a:prstGeom>
        </p:spPr>
      </p:pic>
      <p:pic>
        <p:nvPicPr>
          <p:cNvPr id="116" name="Picture 279">
            <a:extLst>
              <a:ext uri="{FF2B5EF4-FFF2-40B4-BE49-F238E27FC236}">
                <a16:creationId xmlns:a16="http://schemas.microsoft.com/office/drawing/2014/main" id="{312D301F-2F89-494F-A9C3-15E616D42B65}"/>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011511" y="3513101"/>
            <a:ext cx="68927" cy="71970"/>
          </a:xfrm>
          <a:prstGeom prst="rect">
            <a:avLst/>
          </a:prstGeom>
        </p:spPr>
      </p:pic>
      <p:pic>
        <p:nvPicPr>
          <p:cNvPr id="117" name="Picture 280">
            <a:extLst>
              <a:ext uri="{FF2B5EF4-FFF2-40B4-BE49-F238E27FC236}">
                <a16:creationId xmlns:a16="http://schemas.microsoft.com/office/drawing/2014/main" id="{E80E267B-E4CB-4181-AE8D-83BCDD43D55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19591" y="3592819"/>
            <a:ext cx="79170" cy="73647"/>
          </a:xfrm>
          <a:prstGeom prst="rect">
            <a:avLst/>
          </a:prstGeom>
        </p:spPr>
      </p:pic>
      <p:pic>
        <p:nvPicPr>
          <p:cNvPr id="118" name="Picture 281">
            <a:extLst>
              <a:ext uri="{FF2B5EF4-FFF2-40B4-BE49-F238E27FC236}">
                <a16:creationId xmlns:a16="http://schemas.microsoft.com/office/drawing/2014/main" id="{E2DE9EED-4426-41B4-87C0-D2B3BD66516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34808" y="3592819"/>
            <a:ext cx="79170" cy="73647"/>
          </a:xfrm>
          <a:prstGeom prst="rect">
            <a:avLst/>
          </a:prstGeom>
        </p:spPr>
      </p:pic>
      <p:pic>
        <p:nvPicPr>
          <p:cNvPr id="119" name="Picture 282">
            <a:extLst>
              <a:ext uri="{FF2B5EF4-FFF2-40B4-BE49-F238E27FC236}">
                <a16:creationId xmlns:a16="http://schemas.microsoft.com/office/drawing/2014/main" id="{74B7945F-57F0-4EE4-8642-EDCE233EA2FF}"/>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553330" y="3391782"/>
            <a:ext cx="68927" cy="71970"/>
          </a:xfrm>
          <a:prstGeom prst="rect">
            <a:avLst/>
          </a:prstGeom>
        </p:spPr>
      </p:pic>
      <p:pic>
        <p:nvPicPr>
          <p:cNvPr id="120" name="Picture 283">
            <a:extLst>
              <a:ext uri="{FF2B5EF4-FFF2-40B4-BE49-F238E27FC236}">
                <a16:creationId xmlns:a16="http://schemas.microsoft.com/office/drawing/2014/main" id="{8EC865AE-BC50-491E-BB06-9DCA4516225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42273" y="3471500"/>
            <a:ext cx="79170" cy="73647"/>
          </a:xfrm>
          <a:prstGeom prst="rect">
            <a:avLst/>
          </a:prstGeom>
        </p:spPr>
      </p:pic>
      <p:pic>
        <p:nvPicPr>
          <p:cNvPr id="121" name="Picture 284">
            <a:extLst>
              <a:ext uri="{FF2B5EF4-FFF2-40B4-BE49-F238E27FC236}">
                <a16:creationId xmlns:a16="http://schemas.microsoft.com/office/drawing/2014/main" id="{9254FF25-1970-49E6-B791-DC2CC88404E1}"/>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1741260" y="3696217"/>
            <a:ext cx="105053" cy="88840"/>
          </a:xfrm>
          <a:prstGeom prst="rect">
            <a:avLst/>
          </a:prstGeom>
        </p:spPr>
      </p:pic>
      <p:pic>
        <p:nvPicPr>
          <p:cNvPr id="122" name="Picture 285">
            <a:extLst>
              <a:ext uri="{FF2B5EF4-FFF2-40B4-BE49-F238E27FC236}">
                <a16:creationId xmlns:a16="http://schemas.microsoft.com/office/drawing/2014/main" id="{50D5F97A-338D-4F86-91C4-731449F78C3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411461" y="3730556"/>
            <a:ext cx="46751" cy="43490"/>
          </a:xfrm>
          <a:prstGeom prst="rect">
            <a:avLst/>
          </a:prstGeom>
        </p:spPr>
      </p:pic>
      <p:pic>
        <p:nvPicPr>
          <p:cNvPr id="123" name="Picture 286">
            <a:extLst>
              <a:ext uri="{FF2B5EF4-FFF2-40B4-BE49-F238E27FC236}">
                <a16:creationId xmlns:a16="http://schemas.microsoft.com/office/drawing/2014/main" id="{D3B4EFFC-254C-4F2A-8550-237421522F7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483804" y="3304797"/>
            <a:ext cx="46751" cy="43490"/>
          </a:xfrm>
          <a:prstGeom prst="rect">
            <a:avLst/>
          </a:prstGeom>
        </p:spPr>
      </p:pic>
      <p:pic>
        <p:nvPicPr>
          <p:cNvPr id="124" name="Picture 287">
            <a:extLst>
              <a:ext uri="{FF2B5EF4-FFF2-40B4-BE49-F238E27FC236}">
                <a16:creationId xmlns:a16="http://schemas.microsoft.com/office/drawing/2014/main" id="{376D7EDF-510D-40A9-BCEF-609E76AF675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23326" y="2638685"/>
            <a:ext cx="46751" cy="43490"/>
          </a:xfrm>
          <a:prstGeom prst="rect">
            <a:avLst/>
          </a:prstGeom>
        </p:spPr>
      </p:pic>
      <p:pic>
        <p:nvPicPr>
          <p:cNvPr id="125" name="Picture 288">
            <a:extLst>
              <a:ext uri="{FF2B5EF4-FFF2-40B4-BE49-F238E27FC236}">
                <a16:creationId xmlns:a16="http://schemas.microsoft.com/office/drawing/2014/main" id="{8F856C43-0091-4A52-9109-9B952F048C2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95572" y="2380026"/>
            <a:ext cx="46751" cy="43490"/>
          </a:xfrm>
          <a:prstGeom prst="rect">
            <a:avLst/>
          </a:prstGeom>
        </p:spPr>
      </p:pic>
      <p:pic>
        <p:nvPicPr>
          <p:cNvPr id="126" name="Picture 289">
            <a:extLst>
              <a:ext uri="{FF2B5EF4-FFF2-40B4-BE49-F238E27FC236}">
                <a16:creationId xmlns:a16="http://schemas.microsoft.com/office/drawing/2014/main" id="{1207F57F-DB2F-49C0-9D83-9D8361D56B6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00647" y="2622662"/>
            <a:ext cx="46751" cy="43490"/>
          </a:xfrm>
          <a:prstGeom prst="rect">
            <a:avLst/>
          </a:prstGeom>
        </p:spPr>
      </p:pic>
      <p:pic>
        <p:nvPicPr>
          <p:cNvPr id="127" name="Picture 290">
            <a:extLst>
              <a:ext uri="{FF2B5EF4-FFF2-40B4-BE49-F238E27FC236}">
                <a16:creationId xmlns:a16="http://schemas.microsoft.com/office/drawing/2014/main" id="{A36F7996-B148-4547-818B-B31F4A55E3A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28396" y="2503630"/>
            <a:ext cx="46751" cy="43490"/>
          </a:xfrm>
          <a:prstGeom prst="rect">
            <a:avLst/>
          </a:prstGeom>
        </p:spPr>
      </p:pic>
      <p:pic>
        <p:nvPicPr>
          <p:cNvPr id="128" name="Picture 291">
            <a:extLst>
              <a:ext uri="{FF2B5EF4-FFF2-40B4-BE49-F238E27FC236}">
                <a16:creationId xmlns:a16="http://schemas.microsoft.com/office/drawing/2014/main" id="{0C8EA3B6-558C-4160-84B1-B39A48523BB3}"/>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698018" y="2499056"/>
            <a:ext cx="68927" cy="71970"/>
          </a:xfrm>
          <a:prstGeom prst="rect">
            <a:avLst/>
          </a:prstGeom>
        </p:spPr>
      </p:pic>
      <p:pic>
        <p:nvPicPr>
          <p:cNvPr id="129" name="Picture 292">
            <a:extLst>
              <a:ext uri="{FF2B5EF4-FFF2-40B4-BE49-F238E27FC236}">
                <a16:creationId xmlns:a16="http://schemas.microsoft.com/office/drawing/2014/main" id="{3FF06D29-BAE1-4F02-B99F-6BEA57389E5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86961" y="2578774"/>
            <a:ext cx="79170" cy="73647"/>
          </a:xfrm>
          <a:prstGeom prst="rect">
            <a:avLst/>
          </a:prstGeom>
        </p:spPr>
      </p:pic>
      <p:pic>
        <p:nvPicPr>
          <p:cNvPr id="130" name="Picture 293">
            <a:extLst>
              <a:ext uri="{FF2B5EF4-FFF2-40B4-BE49-F238E27FC236}">
                <a16:creationId xmlns:a16="http://schemas.microsoft.com/office/drawing/2014/main" id="{C39F1B88-4546-4EB6-A479-FDDE0AFD90C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86771" y="2686359"/>
            <a:ext cx="79170" cy="73647"/>
          </a:xfrm>
          <a:prstGeom prst="rect">
            <a:avLst/>
          </a:prstGeom>
        </p:spPr>
      </p:pic>
      <p:pic>
        <p:nvPicPr>
          <p:cNvPr id="131" name="Picture 294">
            <a:extLst>
              <a:ext uri="{FF2B5EF4-FFF2-40B4-BE49-F238E27FC236}">
                <a16:creationId xmlns:a16="http://schemas.microsoft.com/office/drawing/2014/main" id="{05062968-5C23-4C20-9138-1E62F37B5ED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59402" y="2679490"/>
            <a:ext cx="79170" cy="73647"/>
          </a:xfrm>
          <a:prstGeom prst="rect">
            <a:avLst/>
          </a:prstGeom>
        </p:spPr>
      </p:pic>
      <p:pic>
        <p:nvPicPr>
          <p:cNvPr id="132" name="Picture 295">
            <a:extLst>
              <a:ext uri="{FF2B5EF4-FFF2-40B4-BE49-F238E27FC236}">
                <a16:creationId xmlns:a16="http://schemas.microsoft.com/office/drawing/2014/main" id="{BBEC5355-CD3A-4D53-9BAB-2AE7A37934F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28493" y="2927107"/>
            <a:ext cx="46751" cy="43490"/>
          </a:xfrm>
          <a:prstGeom prst="rect">
            <a:avLst/>
          </a:prstGeom>
        </p:spPr>
      </p:pic>
      <p:pic>
        <p:nvPicPr>
          <p:cNvPr id="133" name="Picture 296">
            <a:extLst>
              <a:ext uri="{FF2B5EF4-FFF2-40B4-BE49-F238E27FC236}">
                <a16:creationId xmlns:a16="http://schemas.microsoft.com/office/drawing/2014/main" id="{41E48BAA-F53A-4CE3-8685-B1A116DB09E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349451" y="3050711"/>
            <a:ext cx="46751" cy="43490"/>
          </a:xfrm>
          <a:prstGeom prst="rect">
            <a:avLst/>
          </a:prstGeom>
        </p:spPr>
      </p:pic>
      <p:pic>
        <p:nvPicPr>
          <p:cNvPr id="134" name="Picture 297">
            <a:extLst>
              <a:ext uri="{FF2B5EF4-FFF2-40B4-BE49-F238E27FC236}">
                <a16:creationId xmlns:a16="http://schemas.microsoft.com/office/drawing/2014/main" id="{F9A58114-3156-40E5-AAC8-E482995C033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19878" y="2631421"/>
            <a:ext cx="79170" cy="73647"/>
          </a:xfrm>
          <a:prstGeom prst="rect">
            <a:avLst/>
          </a:prstGeom>
        </p:spPr>
      </p:pic>
      <p:pic>
        <p:nvPicPr>
          <p:cNvPr id="135" name="Picture 298">
            <a:extLst>
              <a:ext uri="{FF2B5EF4-FFF2-40B4-BE49-F238E27FC236}">
                <a16:creationId xmlns:a16="http://schemas.microsoft.com/office/drawing/2014/main" id="{99EAB7C9-860D-44A8-824D-7A07D0450A9D}"/>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685956" y="2723383"/>
            <a:ext cx="68927" cy="71970"/>
          </a:xfrm>
          <a:prstGeom prst="rect">
            <a:avLst/>
          </a:prstGeom>
        </p:spPr>
      </p:pic>
      <p:pic>
        <p:nvPicPr>
          <p:cNvPr id="136" name="Picture 301">
            <a:extLst>
              <a:ext uri="{FF2B5EF4-FFF2-40B4-BE49-F238E27FC236}">
                <a16:creationId xmlns:a16="http://schemas.microsoft.com/office/drawing/2014/main" id="{973DFCC4-7E78-4234-A6A0-14DA98DEEBB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59493" y="2828280"/>
            <a:ext cx="79170" cy="73647"/>
          </a:xfrm>
          <a:prstGeom prst="rect">
            <a:avLst/>
          </a:prstGeom>
        </p:spPr>
      </p:pic>
      <p:pic>
        <p:nvPicPr>
          <p:cNvPr id="137" name="Picture 302">
            <a:extLst>
              <a:ext uri="{FF2B5EF4-FFF2-40B4-BE49-F238E27FC236}">
                <a16:creationId xmlns:a16="http://schemas.microsoft.com/office/drawing/2014/main" id="{336A8754-EFB1-47FB-A9DE-821DD0B275D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74710" y="2828280"/>
            <a:ext cx="79170" cy="73647"/>
          </a:xfrm>
          <a:prstGeom prst="rect">
            <a:avLst/>
          </a:prstGeom>
        </p:spPr>
      </p:pic>
      <p:pic>
        <p:nvPicPr>
          <p:cNvPr id="138" name="Picture 303">
            <a:extLst>
              <a:ext uri="{FF2B5EF4-FFF2-40B4-BE49-F238E27FC236}">
                <a16:creationId xmlns:a16="http://schemas.microsoft.com/office/drawing/2014/main" id="{3AA67C6E-A2AA-4AFF-8F55-EA8FFB8FC3A4}"/>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437922" y="2840124"/>
            <a:ext cx="68927" cy="71970"/>
          </a:xfrm>
          <a:prstGeom prst="rect">
            <a:avLst/>
          </a:prstGeom>
        </p:spPr>
      </p:pic>
      <p:pic>
        <p:nvPicPr>
          <p:cNvPr id="139" name="Picture 304">
            <a:extLst>
              <a:ext uri="{FF2B5EF4-FFF2-40B4-BE49-F238E27FC236}">
                <a16:creationId xmlns:a16="http://schemas.microsoft.com/office/drawing/2014/main" id="{F5DC63A3-738C-49AA-95ED-C076A1F49AA8}"/>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26865" y="2919842"/>
            <a:ext cx="79170" cy="73647"/>
          </a:xfrm>
          <a:prstGeom prst="rect">
            <a:avLst/>
          </a:prstGeom>
        </p:spPr>
      </p:pic>
      <p:pic>
        <p:nvPicPr>
          <p:cNvPr id="140" name="Picture 305">
            <a:extLst>
              <a:ext uri="{FF2B5EF4-FFF2-40B4-BE49-F238E27FC236}">
                <a16:creationId xmlns:a16="http://schemas.microsoft.com/office/drawing/2014/main" id="{64363090-5B2C-42BC-8EF4-29D4A4A48F6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296052" y="3178898"/>
            <a:ext cx="46751" cy="43490"/>
          </a:xfrm>
          <a:prstGeom prst="rect">
            <a:avLst/>
          </a:prstGeom>
        </p:spPr>
      </p:pic>
      <p:pic>
        <p:nvPicPr>
          <p:cNvPr id="141" name="Picture 306">
            <a:extLst>
              <a:ext uri="{FF2B5EF4-FFF2-40B4-BE49-F238E27FC236}">
                <a16:creationId xmlns:a16="http://schemas.microsoft.com/office/drawing/2014/main" id="{7EA4863C-ACCC-4BB5-9A97-DA8A7DF4C20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368396" y="2753139"/>
            <a:ext cx="46751" cy="43490"/>
          </a:xfrm>
          <a:prstGeom prst="rect">
            <a:avLst/>
          </a:prstGeom>
        </p:spPr>
      </p:pic>
      <p:pic>
        <p:nvPicPr>
          <p:cNvPr id="142" name="Picture 308">
            <a:extLst>
              <a:ext uri="{FF2B5EF4-FFF2-40B4-BE49-F238E27FC236}">
                <a16:creationId xmlns:a16="http://schemas.microsoft.com/office/drawing/2014/main" id="{F38CB942-E6C9-4112-977A-B7BF8336E0D0}"/>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978185" y="3203277"/>
            <a:ext cx="68927" cy="71970"/>
          </a:xfrm>
          <a:prstGeom prst="rect">
            <a:avLst/>
          </a:prstGeom>
        </p:spPr>
      </p:pic>
      <p:pic>
        <p:nvPicPr>
          <p:cNvPr id="143" name="Picture 309">
            <a:extLst>
              <a:ext uri="{FF2B5EF4-FFF2-40B4-BE49-F238E27FC236}">
                <a16:creationId xmlns:a16="http://schemas.microsoft.com/office/drawing/2014/main" id="{5F5C4A62-B86F-416B-8735-CA71A7CEB7F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067130" y="3251344"/>
            <a:ext cx="46751" cy="43490"/>
          </a:xfrm>
          <a:prstGeom prst="rect">
            <a:avLst/>
          </a:prstGeom>
        </p:spPr>
      </p:pic>
      <p:pic>
        <p:nvPicPr>
          <p:cNvPr id="144" name="Picture 310">
            <a:extLst>
              <a:ext uri="{FF2B5EF4-FFF2-40B4-BE49-F238E27FC236}">
                <a16:creationId xmlns:a16="http://schemas.microsoft.com/office/drawing/2014/main" id="{6F7B87B9-B21B-42DF-B11E-AE5AC52413D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046459" y="3374953"/>
            <a:ext cx="46751" cy="43490"/>
          </a:xfrm>
          <a:prstGeom prst="rect">
            <a:avLst/>
          </a:prstGeom>
        </p:spPr>
      </p:pic>
      <p:pic>
        <p:nvPicPr>
          <p:cNvPr id="145" name="Picture 311">
            <a:extLst>
              <a:ext uri="{FF2B5EF4-FFF2-40B4-BE49-F238E27FC236}">
                <a16:creationId xmlns:a16="http://schemas.microsoft.com/office/drawing/2014/main" id="{5C7C7B7D-FAB6-4D56-8AA6-26ECCDAC6D1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137752" y="3434466"/>
            <a:ext cx="46751" cy="43490"/>
          </a:xfrm>
          <a:prstGeom prst="rect">
            <a:avLst/>
          </a:prstGeom>
        </p:spPr>
      </p:pic>
      <p:pic>
        <p:nvPicPr>
          <p:cNvPr id="146" name="Picture 312">
            <a:extLst>
              <a:ext uri="{FF2B5EF4-FFF2-40B4-BE49-F238E27FC236}">
                <a16:creationId xmlns:a16="http://schemas.microsoft.com/office/drawing/2014/main" id="{01AC6666-F1FC-4535-86A3-A0534F414D3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167033" y="3555786"/>
            <a:ext cx="46751" cy="43490"/>
          </a:xfrm>
          <a:prstGeom prst="rect">
            <a:avLst/>
          </a:prstGeom>
        </p:spPr>
      </p:pic>
      <p:pic>
        <p:nvPicPr>
          <p:cNvPr id="147" name="Picture 313">
            <a:extLst>
              <a:ext uri="{FF2B5EF4-FFF2-40B4-BE49-F238E27FC236}">
                <a16:creationId xmlns:a16="http://schemas.microsoft.com/office/drawing/2014/main" id="{B261C3CF-7262-496D-A672-C9FF271D2AE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213541" y="3542051"/>
            <a:ext cx="46751" cy="43490"/>
          </a:xfrm>
          <a:prstGeom prst="rect">
            <a:avLst/>
          </a:prstGeom>
        </p:spPr>
      </p:pic>
      <p:pic>
        <p:nvPicPr>
          <p:cNvPr id="148" name="Picture 314">
            <a:extLst>
              <a:ext uri="{FF2B5EF4-FFF2-40B4-BE49-F238E27FC236}">
                <a16:creationId xmlns:a16="http://schemas.microsoft.com/office/drawing/2014/main" id="{70B725F2-4085-4890-A905-79987FD86F3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982725" y="3630929"/>
            <a:ext cx="79170" cy="73647"/>
          </a:xfrm>
          <a:prstGeom prst="rect">
            <a:avLst/>
          </a:prstGeom>
        </p:spPr>
      </p:pic>
      <p:pic>
        <p:nvPicPr>
          <p:cNvPr id="149" name="Picture 315">
            <a:extLst>
              <a:ext uri="{FF2B5EF4-FFF2-40B4-BE49-F238E27FC236}">
                <a16:creationId xmlns:a16="http://schemas.microsoft.com/office/drawing/2014/main" id="{FD338F42-8D1C-4311-A927-629176F0F70C}"/>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380744" y="2431328"/>
            <a:ext cx="68927" cy="71970"/>
          </a:xfrm>
          <a:prstGeom prst="rect">
            <a:avLst/>
          </a:prstGeom>
        </p:spPr>
      </p:pic>
      <p:pic>
        <p:nvPicPr>
          <p:cNvPr id="150" name="Picture 316">
            <a:extLst>
              <a:ext uri="{FF2B5EF4-FFF2-40B4-BE49-F238E27FC236}">
                <a16:creationId xmlns:a16="http://schemas.microsoft.com/office/drawing/2014/main" id="{D9280B06-5AEC-4F78-9035-3D2E581B757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469690" y="2479395"/>
            <a:ext cx="46751" cy="43490"/>
          </a:xfrm>
          <a:prstGeom prst="rect">
            <a:avLst/>
          </a:prstGeom>
        </p:spPr>
      </p:pic>
      <p:pic>
        <p:nvPicPr>
          <p:cNvPr id="151" name="Picture 317">
            <a:extLst>
              <a:ext uri="{FF2B5EF4-FFF2-40B4-BE49-F238E27FC236}">
                <a16:creationId xmlns:a16="http://schemas.microsoft.com/office/drawing/2014/main" id="{63D733C0-650E-4BE2-811D-B1B5C711521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449019" y="2603004"/>
            <a:ext cx="46751" cy="43490"/>
          </a:xfrm>
          <a:prstGeom prst="rect">
            <a:avLst/>
          </a:prstGeom>
        </p:spPr>
      </p:pic>
      <p:pic>
        <p:nvPicPr>
          <p:cNvPr id="152" name="Picture 318">
            <a:extLst>
              <a:ext uri="{FF2B5EF4-FFF2-40B4-BE49-F238E27FC236}">
                <a16:creationId xmlns:a16="http://schemas.microsoft.com/office/drawing/2014/main" id="{2870BBE9-9826-482D-9447-EC7209465A0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40311" y="2662517"/>
            <a:ext cx="46751" cy="43490"/>
          </a:xfrm>
          <a:prstGeom prst="rect">
            <a:avLst/>
          </a:prstGeom>
        </p:spPr>
      </p:pic>
      <p:pic>
        <p:nvPicPr>
          <p:cNvPr id="153" name="Picture 319">
            <a:extLst>
              <a:ext uri="{FF2B5EF4-FFF2-40B4-BE49-F238E27FC236}">
                <a16:creationId xmlns:a16="http://schemas.microsoft.com/office/drawing/2014/main" id="{504D9FA2-105E-46AE-9802-711E561EABB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69593" y="2783837"/>
            <a:ext cx="46751" cy="43490"/>
          </a:xfrm>
          <a:prstGeom prst="rect">
            <a:avLst/>
          </a:prstGeom>
        </p:spPr>
      </p:pic>
      <p:pic>
        <p:nvPicPr>
          <p:cNvPr id="154" name="Picture 320">
            <a:extLst>
              <a:ext uri="{FF2B5EF4-FFF2-40B4-BE49-F238E27FC236}">
                <a16:creationId xmlns:a16="http://schemas.microsoft.com/office/drawing/2014/main" id="{C519883B-4DD5-458B-8343-DCD5520CE48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16100" y="2770102"/>
            <a:ext cx="46751" cy="43490"/>
          </a:xfrm>
          <a:prstGeom prst="rect">
            <a:avLst/>
          </a:prstGeom>
        </p:spPr>
      </p:pic>
      <p:pic>
        <p:nvPicPr>
          <p:cNvPr id="155" name="Picture 321">
            <a:extLst>
              <a:ext uri="{FF2B5EF4-FFF2-40B4-BE49-F238E27FC236}">
                <a16:creationId xmlns:a16="http://schemas.microsoft.com/office/drawing/2014/main" id="{9658A661-C53E-46BF-A6DC-0E80945CF485}"/>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515951" y="3096803"/>
            <a:ext cx="68927" cy="71970"/>
          </a:xfrm>
          <a:prstGeom prst="rect">
            <a:avLst/>
          </a:prstGeom>
        </p:spPr>
      </p:pic>
      <p:pic>
        <p:nvPicPr>
          <p:cNvPr id="156" name="Picture 322">
            <a:extLst>
              <a:ext uri="{FF2B5EF4-FFF2-40B4-BE49-F238E27FC236}">
                <a16:creationId xmlns:a16="http://schemas.microsoft.com/office/drawing/2014/main" id="{66266B1A-68DA-4F72-9949-F0109DE2E3B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04896" y="3144870"/>
            <a:ext cx="46751" cy="43490"/>
          </a:xfrm>
          <a:prstGeom prst="rect">
            <a:avLst/>
          </a:prstGeom>
        </p:spPr>
      </p:pic>
      <p:pic>
        <p:nvPicPr>
          <p:cNvPr id="157" name="Picture 323">
            <a:extLst>
              <a:ext uri="{FF2B5EF4-FFF2-40B4-BE49-F238E27FC236}">
                <a16:creationId xmlns:a16="http://schemas.microsoft.com/office/drawing/2014/main" id="{3D211744-9F11-4F04-8A23-52F402E1BAD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84226" y="3268479"/>
            <a:ext cx="46751" cy="43490"/>
          </a:xfrm>
          <a:prstGeom prst="rect">
            <a:avLst/>
          </a:prstGeom>
        </p:spPr>
      </p:pic>
      <p:pic>
        <p:nvPicPr>
          <p:cNvPr id="158" name="Picture 324">
            <a:extLst>
              <a:ext uri="{FF2B5EF4-FFF2-40B4-BE49-F238E27FC236}">
                <a16:creationId xmlns:a16="http://schemas.microsoft.com/office/drawing/2014/main" id="{6B8DB672-29A7-4132-9321-43D39D1D7C6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75518" y="3327992"/>
            <a:ext cx="46751" cy="43490"/>
          </a:xfrm>
          <a:prstGeom prst="rect">
            <a:avLst/>
          </a:prstGeom>
        </p:spPr>
      </p:pic>
      <p:pic>
        <p:nvPicPr>
          <p:cNvPr id="159" name="Picture 325">
            <a:extLst>
              <a:ext uri="{FF2B5EF4-FFF2-40B4-BE49-F238E27FC236}">
                <a16:creationId xmlns:a16="http://schemas.microsoft.com/office/drawing/2014/main" id="{4EDE8C34-FED1-4C23-9EF2-77F0ED1D9483}"/>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04800" y="3449311"/>
            <a:ext cx="46751" cy="43490"/>
          </a:xfrm>
          <a:prstGeom prst="rect">
            <a:avLst/>
          </a:prstGeom>
        </p:spPr>
      </p:pic>
      <p:pic>
        <p:nvPicPr>
          <p:cNvPr id="160" name="Picture 326">
            <a:extLst>
              <a:ext uri="{FF2B5EF4-FFF2-40B4-BE49-F238E27FC236}">
                <a16:creationId xmlns:a16="http://schemas.microsoft.com/office/drawing/2014/main" id="{B1B40086-0CF1-443E-BCEE-505C7119371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51307" y="3435577"/>
            <a:ext cx="46751" cy="43490"/>
          </a:xfrm>
          <a:prstGeom prst="rect">
            <a:avLst/>
          </a:prstGeom>
        </p:spPr>
      </p:pic>
      <p:pic>
        <p:nvPicPr>
          <p:cNvPr id="161" name="Picture 327">
            <a:extLst>
              <a:ext uri="{FF2B5EF4-FFF2-40B4-BE49-F238E27FC236}">
                <a16:creationId xmlns:a16="http://schemas.microsoft.com/office/drawing/2014/main" id="{AD625D02-B4D3-4ED8-92FD-086459F5DF4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20491" y="3524455"/>
            <a:ext cx="79170" cy="73647"/>
          </a:xfrm>
          <a:prstGeom prst="rect">
            <a:avLst/>
          </a:prstGeom>
        </p:spPr>
      </p:pic>
      <p:pic>
        <p:nvPicPr>
          <p:cNvPr id="162" name="Picture 160">
            <a:extLst>
              <a:ext uri="{FF2B5EF4-FFF2-40B4-BE49-F238E27FC236}">
                <a16:creationId xmlns:a16="http://schemas.microsoft.com/office/drawing/2014/main" id="{080101F3-11F7-4E1E-820E-BAB85F48988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65955" y="2197730"/>
            <a:ext cx="46751" cy="43490"/>
          </a:xfrm>
          <a:prstGeom prst="rect">
            <a:avLst/>
          </a:prstGeom>
        </p:spPr>
      </p:pic>
      <p:pic>
        <p:nvPicPr>
          <p:cNvPr id="163" name="Picture 161">
            <a:extLst>
              <a:ext uri="{FF2B5EF4-FFF2-40B4-BE49-F238E27FC236}">
                <a16:creationId xmlns:a16="http://schemas.microsoft.com/office/drawing/2014/main" id="{26FF8AE4-0036-4039-9344-BB06ECBE331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49779" y="2204598"/>
            <a:ext cx="46751" cy="43490"/>
          </a:xfrm>
          <a:prstGeom prst="rect">
            <a:avLst/>
          </a:prstGeom>
        </p:spPr>
      </p:pic>
      <p:pic>
        <p:nvPicPr>
          <p:cNvPr id="164" name="Picture 163">
            <a:extLst>
              <a:ext uri="{FF2B5EF4-FFF2-40B4-BE49-F238E27FC236}">
                <a16:creationId xmlns:a16="http://schemas.microsoft.com/office/drawing/2014/main" id="{D11FEF68-F935-4E27-AA2D-40777D86321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226811" y="2165289"/>
            <a:ext cx="79170" cy="73647"/>
          </a:xfrm>
          <a:prstGeom prst="rect">
            <a:avLst/>
          </a:prstGeom>
        </p:spPr>
      </p:pic>
      <p:pic>
        <p:nvPicPr>
          <p:cNvPr id="165" name="Picture 164">
            <a:extLst>
              <a:ext uri="{FF2B5EF4-FFF2-40B4-BE49-F238E27FC236}">
                <a16:creationId xmlns:a16="http://schemas.microsoft.com/office/drawing/2014/main" id="{634CCC97-B033-493E-A3A6-AD70560455A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66715" y="2158820"/>
            <a:ext cx="46751" cy="43490"/>
          </a:xfrm>
          <a:prstGeom prst="rect">
            <a:avLst/>
          </a:prstGeom>
        </p:spPr>
      </p:pic>
      <p:pic>
        <p:nvPicPr>
          <p:cNvPr id="166" name="Picture 165">
            <a:extLst>
              <a:ext uri="{FF2B5EF4-FFF2-40B4-BE49-F238E27FC236}">
                <a16:creationId xmlns:a16="http://schemas.microsoft.com/office/drawing/2014/main" id="{D459D73B-3E22-4830-863C-42637F41A1F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26715" y="2232069"/>
            <a:ext cx="46751" cy="43490"/>
          </a:xfrm>
          <a:prstGeom prst="rect">
            <a:avLst/>
          </a:prstGeom>
        </p:spPr>
      </p:pic>
      <p:pic>
        <p:nvPicPr>
          <p:cNvPr id="167" name="Picture 166">
            <a:extLst>
              <a:ext uri="{FF2B5EF4-FFF2-40B4-BE49-F238E27FC236}">
                <a16:creationId xmlns:a16="http://schemas.microsoft.com/office/drawing/2014/main" id="{157DE4ED-28D5-487A-8BBB-9A9ADE70D18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07673" y="2305317"/>
            <a:ext cx="46751" cy="43490"/>
          </a:xfrm>
          <a:prstGeom prst="rect">
            <a:avLst/>
          </a:prstGeom>
        </p:spPr>
      </p:pic>
      <p:pic>
        <p:nvPicPr>
          <p:cNvPr id="168" name="Picture 168">
            <a:extLst>
              <a:ext uri="{FF2B5EF4-FFF2-40B4-BE49-F238E27FC236}">
                <a16:creationId xmlns:a16="http://schemas.microsoft.com/office/drawing/2014/main" id="{E3EA2ED6-D0F5-409C-940F-0F3C59C5483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71790" y="2401457"/>
            <a:ext cx="46751" cy="43490"/>
          </a:xfrm>
          <a:prstGeom prst="rect">
            <a:avLst/>
          </a:prstGeom>
        </p:spPr>
      </p:pic>
      <p:pic>
        <p:nvPicPr>
          <p:cNvPr id="169" name="Picture 169">
            <a:extLst>
              <a:ext uri="{FF2B5EF4-FFF2-40B4-BE49-F238E27FC236}">
                <a16:creationId xmlns:a16="http://schemas.microsoft.com/office/drawing/2014/main" id="{219BBFC5-A0B8-4FDE-B5A7-5357232BFB1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614373" y="2222911"/>
            <a:ext cx="46751" cy="43490"/>
          </a:xfrm>
          <a:prstGeom prst="rect">
            <a:avLst/>
          </a:prstGeom>
        </p:spPr>
      </p:pic>
      <p:pic>
        <p:nvPicPr>
          <p:cNvPr id="170" name="Picture 170">
            <a:extLst>
              <a:ext uri="{FF2B5EF4-FFF2-40B4-BE49-F238E27FC236}">
                <a16:creationId xmlns:a16="http://schemas.microsoft.com/office/drawing/2014/main" id="{14A8A3BC-6998-440E-8896-261476851A9E}"/>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899538" y="2282424"/>
            <a:ext cx="46751" cy="43490"/>
          </a:xfrm>
          <a:prstGeom prst="rect">
            <a:avLst/>
          </a:prstGeom>
        </p:spPr>
      </p:pic>
      <p:pic>
        <p:nvPicPr>
          <p:cNvPr id="171" name="Picture 171">
            <a:extLst>
              <a:ext uri="{FF2B5EF4-FFF2-40B4-BE49-F238E27FC236}">
                <a16:creationId xmlns:a16="http://schemas.microsoft.com/office/drawing/2014/main" id="{05E79898-6C7E-475A-B982-E9E430FD93D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05665" y="2282424"/>
            <a:ext cx="46751" cy="43490"/>
          </a:xfrm>
          <a:prstGeom prst="rect">
            <a:avLst/>
          </a:prstGeom>
        </p:spPr>
      </p:pic>
      <p:pic>
        <p:nvPicPr>
          <p:cNvPr id="172" name="Picture 172">
            <a:extLst>
              <a:ext uri="{FF2B5EF4-FFF2-40B4-BE49-F238E27FC236}">
                <a16:creationId xmlns:a16="http://schemas.microsoft.com/office/drawing/2014/main" id="{267C4F07-05AE-4752-AA1A-39339DEB07F8}"/>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34948" y="2403744"/>
            <a:ext cx="46751" cy="43490"/>
          </a:xfrm>
          <a:prstGeom prst="rect">
            <a:avLst/>
          </a:prstGeom>
        </p:spPr>
      </p:pic>
      <p:pic>
        <p:nvPicPr>
          <p:cNvPr id="173" name="Picture 173">
            <a:extLst>
              <a:ext uri="{FF2B5EF4-FFF2-40B4-BE49-F238E27FC236}">
                <a16:creationId xmlns:a16="http://schemas.microsoft.com/office/drawing/2014/main" id="{1E8698CA-8BD0-4DCD-AE07-E4DA26C0AFB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81455" y="2390009"/>
            <a:ext cx="46751" cy="43490"/>
          </a:xfrm>
          <a:prstGeom prst="rect">
            <a:avLst/>
          </a:prstGeom>
        </p:spPr>
      </p:pic>
      <p:pic>
        <p:nvPicPr>
          <p:cNvPr id="174" name="Picture 175">
            <a:extLst>
              <a:ext uri="{FF2B5EF4-FFF2-40B4-BE49-F238E27FC236}">
                <a16:creationId xmlns:a16="http://schemas.microsoft.com/office/drawing/2014/main" id="{C84F2FE6-C6B7-4F9E-9910-72C980109E19}"/>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869161" y="2277850"/>
            <a:ext cx="68927" cy="71970"/>
          </a:xfrm>
          <a:prstGeom prst="rect">
            <a:avLst/>
          </a:prstGeom>
        </p:spPr>
      </p:pic>
      <p:pic>
        <p:nvPicPr>
          <p:cNvPr id="175" name="Picture 176">
            <a:extLst>
              <a:ext uri="{FF2B5EF4-FFF2-40B4-BE49-F238E27FC236}">
                <a16:creationId xmlns:a16="http://schemas.microsoft.com/office/drawing/2014/main" id="{EE414F3E-9514-49B2-B998-8603703E212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58104" y="2357568"/>
            <a:ext cx="79170" cy="73647"/>
          </a:xfrm>
          <a:prstGeom prst="rect">
            <a:avLst/>
          </a:prstGeom>
        </p:spPr>
      </p:pic>
      <p:pic>
        <p:nvPicPr>
          <p:cNvPr id="176" name="Picture 177">
            <a:extLst>
              <a:ext uri="{FF2B5EF4-FFF2-40B4-BE49-F238E27FC236}">
                <a16:creationId xmlns:a16="http://schemas.microsoft.com/office/drawing/2014/main" id="{5B522B07-BFC2-4568-9FE1-9D5CBF0AC7B3}"/>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157913" y="2465153"/>
            <a:ext cx="79170" cy="73647"/>
          </a:xfrm>
          <a:prstGeom prst="rect">
            <a:avLst/>
          </a:prstGeom>
        </p:spPr>
      </p:pic>
      <p:pic>
        <p:nvPicPr>
          <p:cNvPr id="177" name="Picture 328">
            <a:extLst>
              <a:ext uri="{FF2B5EF4-FFF2-40B4-BE49-F238E27FC236}">
                <a16:creationId xmlns:a16="http://schemas.microsoft.com/office/drawing/2014/main" id="{9C7A3214-720C-4D9B-9789-5192BEEB229F}"/>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30544" y="2458284"/>
            <a:ext cx="79170" cy="73647"/>
          </a:xfrm>
          <a:prstGeom prst="rect">
            <a:avLst/>
          </a:prstGeom>
        </p:spPr>
      </p:pic>
      <p:pic>
        <p:nvPicPr>
          <p:cNvPr id="178" name="Picture 329">
            <a:extLst>
              <a:ext uri="{FF2B5EF4-FFF2-40B4-BE49-F238E27FC236}">
                <a16:creationId xmlns:a16="http://schemas.microsoft.com/office/drawing/2014/main" id="{679DA029-ECF6-43C6-9FD7-5B19935D8EC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91021" y="2410216"/>
            <a:ext cx="79170" cy="73647"/>
          </a:xfrm>
          <a:prstGeom prst="rect">
            <a:avLst/>
          </a:prstGeom>
        </p:spPr>
      </p:pic>
      <p:pic>
        <p:nvPicPr>
          <p:cNvPr id="179" name="Picture 330">
            <a:extLst>
              <a:ext uri="{FF2B5EF4-FFF2-40B4-BE49-F238E27FC236}">
                <a16:creationId xmlns:a16="http://schemas.microsoft.com/office/drawing/2014/main" id="{E482A268-C40D-49E5-9311-EF3F4B16B747}"/>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712409" y="2289296"/>
            <a:ext cx="68927" cy="71970"/>
          </a:xfrm>
          <a:prstGeom prst="rect">
            <a:avLst/>
          </a:prstGeom>
        </p:spPr>
      </p:pic>
      <p:pic>
        <p:nvPicPr>
          <p:cNvPr id="180" name="Picture 334">
            <a:extLst>
              <a:ext uri="{FF2B5EF4-FFF2-40B4-BE49-F238E27FC236}">
                <a16:creationId xmlns:a16="http://schemas.microsoft.com/office/drawing/2014/main" id="{C3C27ECD-A957-4D63-BE58-23481283ECD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822024" y="2211067"/>
            <a:ext cx="79170" cy="73647"/>
          </a:xfrm>
          <a:prstGeom prst="rect">
            <a:avLst/>
          </a:prstGeom>
        </p:spPr>
      </p:pic>
      <p:pic>
        <p:nvPicPr>
          <p:cNvPr id="181" name="Picture 335">
            <a:extLst>
              <a:ext uri="{FF2B5EF4-FFF2-40B4-BE49-F238E27FC236}">
                <a16:creationId xmlns:a16="http://schemas.microsoft.com/office/drawing/2014/main" id="{50732552-6C4F-4B81-AC56-D07380E1E336}"/>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2062788" y="2258257"/>
            <a:ext cx="105053" cy="88840"/>
          </a:xfrm>
          <a:prstGeom prst="rect">
            <a:avLst/>
          </a:prstGeom>
        </p:spPr>
      </p:pic>
      <p:pic>
        <p:nvPicPr>
          <p:cNvPr id="182" name="Picture 336">
            <a:extLst>
              <a:ext uri="{FF2B5EF4-FFF2-40B4-BE49-F238E27FC236}">
                <a16:creationId xmlns:a16="http://schemas.microsoft.com/office/drawing/2014/main" id="{6B21B6AD-493D-4C38-9ED4-FBAB5F202671}"/>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464374" y="2406037"/>
            <a:ext cx="68927" cy="71970"/>
          </a:xfrm>
          <a:prstGeom prst="rect">
            <a:avLst/>
          </a:prstGeom>
        </p:spPr>
      </p:pic>
      <p:pic>
        <p:nvPicPr>
          <p:cNvPr id="183" name="Picture 338">
            <a:extLst>
              <a:ext uri="{FF2B5EF4-FFF2-40B4-BE49-F238E27FC236}">
                <a16:creationId xmlns:a16="http://schemas.microsoft.com/office/drawing/2014/main" id="{95EBCD0C-0C45-4064-A348-5D050742FF8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394849" y="2319052"/>
            <a:ext cx="46751" cy="43490"/>
          </a:xfrm>
          <a:prstGeom prst="rect">
            <a:avLst/>
          </a:prstGeom>
        </p:spPr>
      </p:pic>
      <p:pic>
        <p:nvPicPr>
          <p:cNvPr id="184" name="Picture 345">
            <a:extLst>
              <a:ext uri="{FF2B5EF4-FFF2-40B4-BE49-F238E27FC236}">
                <a16:creationId xmlns:a16="http://schemas.microsoft.com/office/drawing/2014/main" id="{F40BE976-9329-4384-BB3D-EC9DD92502F2}"/>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889229" y="2217532"/>
            <a:ext cx="68927" cy="71970"/>
          </a:xfrm>
          <a:prstGeom prst="rect">
            <a:avLst/>
          </a:prstGeom>
        </p:spPr>
      </p:pic>
      <p:pic>
        <p:nvPicPr>
          <p:cNvPr id="185" name="Picture 346">
            <a:extLst>
              <a:ext uri="{FF2B5EF4-FFF2-40B4-BE49-F238E27FC236}">
                <a16:creationId xmlns:a16="http://schemas.microsoft.com/office/drawing/2014/main" id="{2E6A5296-75BD-40E3-B191-D4232EB9F43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978174" y="2265599"/>
            <a:ext cx="46751" cy="43490"/>
          </a:xfrm>
          <a:prstGeom prst="rect">
            <a:avLst/>
          </a:prstGeom>
        </p:spPr>
      </p:pic>
      <p:pic>
        <p:nvPicPr>
          <p:cNvPr id="186" name="Picture 347">
            <a:extLst>
              <a:ext uri="{FF2B5EF4-FFF2-40B4-BE49-F238E27FC236}">
                <a16:creationId xmlns:a16="http://schemas.microsoft.com/office/drawing/2014/main" id="{D85DB08B-62E1-4768-A47D-65AA2FE13924}"/>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957504" y="2389208"/>
            <a:ext cx="46751" cy="43490"/>
          </a:xfrm>
          <a:prstGeom prst="rect">
            <a:avLst/>
          </a:prstGeom>
        </p:spPr>
      </p:pic>
      <p:pic>
        <p:nvPicPr>
          <p:cNvPr id="187" name="Picture 348">
            <a:extLst>
              <a:ext uri="{FF2B5EF4-FFF2-40B4-BE49-F238E27FC236}">
                <a16:creationId xmlns:a16="http://schemas.microsoft.com/office/drawing/2014/main" id="{B67D82BB-3C36-422A-A406-07A5F6F0F5A1}"/>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048796" y="2448721"/>
            <a:ext cx="46751" cy="43490"/>
          </a:xfrm>
          <a:prstGeom prst="rect">
            <a:avLst/>
          </a:prstGeom>
        </p:spPr>
      </p:pic>
      <p:pic>
        <p:nvPicPr>
          <p:cNvPr id="188" name="Picture 349">
            <a:extLst>
              <a:ext uri="{FF2B5EF4-FFF2-40B4-BE49-F238E27FC236}">
                <a16:creationId xmlns:a16="http://schemas.microsoft.com/office/drawing/2014/main" id="{23C16EFF-572B-4AE4-98E0-0AC148D9F388}"/>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15941" y="2159125"/>
            <a:ext cx="46751" cy="43490"/>
          </a:xfrm>
          <a:prstGeom prst="rect">
            <a:avLst/>
          </a:prstGeom>
        </p:spPr>
      </p:pic>
      <p:pic>
        <p:nvPicPr>
          <p:cNvPr id="189" name="Picture 350">
            <a:extLst>
              <a:ext uri="{FF2B5EF4-FFF2-40B4-BE49-F238E27FC236}">
                <a16:creationId xmlns:a16="http://schemas.microsoft.com/office/drawing/2014/main" id="{0CD3E4C8-7078-495A-8EF5-B1C6CB4E6463}"/>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495270" y="2282734"/>
            <a:ext cx="46751" cy="43490"/>
          </a:xfrm>
          <a:prstGeom prst="rect">
            <a:avLst/>
          </a:prstGeom>
        </p:spPr>
      </p:pic>
      <p:pic>
        <p:nvPicPr>
          <p:cNvPr id="190" name="Picture 351">
            <a:extLst>
              <a:ext uri="{FF2B5EF4-FFF2-40B4-BE49-F238E27FC236}">
                <a16:creationId xmlns:a16="http://schemas.microsoft.com/office/drawing/2014/main" id="{11779BC8-8013-4695-9460-65B04C8D672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86562" y="2342247"/>
            <a:ext cx="46751" cy="43490"/>
          </a:xfrm>
          <a:prstGeom prst="rect">
            <a:avLst/>
          </a:prstGeom>
        </p:spPr>
      </p:pic>
      <p:pic>
        <p:nvPicPr>
          <p:cNvPr id="191" name="Picture 352">
            <a:extLst>
              <a:ext uri="{FF2B5EF4-FFF2-40B4-BE49-F238E27FC236}">
                <a16:creationId xmlns:a16="http://schemas.microsoft.com/office/drawing/2014/main" id="{39A61D57-0179-478B-BCB2-7B0FF6210BC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15845" y="2463566"/>
            <a:ext cx="46751" cy="43490"/>
          </a:xfrm>
          <a:prstGeom prst="rect">
            <a:avLst/>
          </a:prstGeom>
        </p:spPr>
      </p:pic>
      <p:pic>
        <p:nvPicPr>
          <p:cNvPr id="192" name="Picture 353">
            <a:extLst>
              <a:ext uri="{FF2B5EF4-FFF2-40B4-BE49-F238E27FC236}">
                <a16:creationId xmlns:a16="http://schemas.microsoft.com/office/drawing/2014/main" id="{C55B2FCD-14E3-4B52-86C2-A0EB973A052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62352" y="2449832"/>
            <a:ext cx="46751" cy="43490"/>
          </a:xfrm>
          <a:prstGeom prst="rect">
            <a:avLst/>
          </a:prstGeom>
        </p:spPr>
      </p:pic>
      <p:pic>
        <p:nvPicPr>
          <p:cNvPr id="193" name="Picture 534">
            <a:extLst>
              <a:ext uri="{FF2B5EF4-FFF2-40B4-BE49-F238E27FC236}">
                <a16:creationId xmlns:a16="http://schemas.microsoft.com/office/drawing/2014/main" id="{A7A8B1EC-74C6-40DB-BE38-33AF9099A37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910031" y="2012903"/>
            <a:ext cx="46751" cy="43490"/>
          </a:xfrm>
          <a:prstGeom prst="rect">
            <a:avLst/>
          </a:prstGeom>
        </p:spPr>
      </p:pic>
      <p:pic>
        <p:nvPicPr>
          <p:cNvPr id="194" name="Picture 535">
            <a:extLst>
              <a:ext uri="{FF2B5EF4-FFF2-40B4-BE49-F238E27FC236}">
                <a16:creationId xmlns:a16="http://schemas.microsoft.com/office/drawing/2014/main" id="{EB59A830-2CCF-4F44-96E5-47804445D8B0}"/>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93855" y="2019771"/>
            <a:ext cx="46751" cy="43490"/>
          </a:xfrm>
          <a:prstGeom prst="rect">
            <a:avLst/>
          </a:prstGeom>
        </p:spPr>
      </p:pic>
      <p:pic>
        <p:nvPicPr>
          <p:cNvPr id="195" name="Picture 536">
            <a:extLst>
              <a:ext uri="{FF2B5EF4-FFF2-40B4-BE49-F238E27FC236}">
                <a16:creationId xmlns:a16="http://schemas.microsoft.com/office/drawing/2014/main" id="{29A88DC5-D5D8-4EC6-8366-15AEE8A178B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31846" y="1930498"/>
            <a:ext cx="46751" cy="43490"/>
          </a:xfrm>
          <a:prstGeom prst="rect">
            <a:avLst/>
          </a:prstGeom>
        </p:spPr>
      </p:pic>
      <p:pic>
        <p:nvPicPr>
          <p:cNvPr id="196" name="Picture 539">
            <a:extLst>
              <a:ext uri="{FF2B5EF4-FFF2-40B4-BE49-F238E27FC236}">
                <a16:creationId xmlns:a16="http://schemas.microsoft.com/office/drawing/2014/main" id="{A82C6262-91EB-4B09-9405-CF3537AEE6D5}"/>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370886" y="1980462"/>
            <a:ext cx="79170" cy="73647"/>
          </a:xfrm>
          <a:prstGeom prst="rect">
            <a:avLst/>
          </a:prstGeom>
        </p:spPr>
      </p:pic>
      <p:pic>
        <p:nvPicPr>
          <p:cNvPr id="197" name="Picture 540">
            <a:extLst>
              <a:ext uri="{FF2B5EF4-FFF2-40B4-BE49-F238E27FC236}">
                <a16:creationId xmlns:a16="http://schemas.microsoft.com/office/drawing/2014/main" id="{C9DAD9C5-DCE0-44AE-A75B-DF61D8A1AB39}"/>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110790" y="1973993"/>
            <a:ext cx="46751" cy="43490"/>
          </a:xfrm>
          <a:prstGeom prst="rect">
            <a:avLst/>
          </a:prstGeom>
        </p:spPr>
      </p:pic>
      <p:pic>
        <p:nvPicPr>
          <p:cNvPr id="198" name="Picture 542">
            <a:extLst>
              <a:ext uri="{FF2B5EF4-FFF2-40B4-BE49-F238E27FC236}">
                <a16:creationId xmlns:a16="http://schemas.microsoft.com/office/drawing/2014/main" id="{AF13B102-2A1D-44A8-9D08-51B5C170C1A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470791" y="2047242"/>
            <a:ext cx="46751" cy="43490"/>
          </a:xfrm>
          <a:prstGeom prst="rect">
            <a:avLst/>
          </a:prstGeom>
        </p:spPr>
      </p:pic>
      <p:pic>
        <p:nvPicPr>
          <p:cNvPr id="199" name="Picture 543">
            <a:extLst>
              <a:ext uri="{FF2B5EF4-FFF2-40B4-BE49-F238E27FC236}">
                <a16:creationId xmlns:a16="http://schemas.microsoft.com/office/drawing/2014/main" id="{E896486E-2677-47AF-9978-7C2198D86FD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551748" y="2120490"/>
            <a:ext cx="46751" cy="43490"/>
          </a:xfrm>
          <a:prstGeom prst="rect">
            <a:avLst/>
          </a:prstGeom>
        </p:spPr>
      </p:pic>
      <p:pic>
        <p:nvPicPr>
          <p:cNvPr id="200" name="Picture 544">
            <a:extLst>
              <a:ext uri="{FF2B5EF4-FFF2-40B4-BE49-F238E27FC236}">
                <a16:creationId xmlns:a16="http://schemas.microsoft.com/office/drawing/2014/main" id="{8D9E36C8-F116-4867-B38B-539CDD6723F9}"/>
              </a:ext>
            </a:extLst>
          </p:cNvPr>
          <p:cNvPicPr>
            <a:picLocks noChangeAspect="1"/>
          </p:cNvPicPr>
          <p:nvPr/>
        </p:nvPicPr>
        <p:blipFill rotWithShape="1">
          <a:blip r:embed="rId8">
            <a:extLst>
              <a:ext uri="{28A0092B-C50C-407E-A947-70E740481C1C}">
                <a14:useLocalDpi xmlns:a14="http://schemas.microsoft.com/office/drawing/2010/main" val="0"/>
              </a:ext>
            </a:extLst>
          </a:blip>
          <a:srcRect l="49654" t="30512" r="461" b="57451"/>
          <a:stretch/>
        </p:blipFill>
        <p:spPr>
          <a:xfrm>
            <a:off x="2359990" y="2168163"/>
            <a:ext cx="88250" cy="55189"/>
          </a:xfrm>
          <a:prstGeom prst="rect">
            <a:avLst/>
          </a:prstGeom>
        </p:spPr>
      </p:pic>
      <p:pic>
        <p:nvPicPr>
          <p:cNvPr id="201" name="Picture 545">
            <a:extLst>
              <a:ext uri="{FF2B5EF4-FFF2-40B4-BE49-F238E27FC236}">
                <a16:creationId xmlns:a16="http://schemas.microsoft.com/office/drawing/2014/main" id="{C4B3A4D9-6F3A-4DAB-9DFC-9613B0B7F88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79119" y="1914475"/>
            <a:ext cx="46751" cy="43490"/>
          </a:xfrm>
          <a:prstGeom prst="rect">
            <a:avLst/>
          </a:prstGeom>
        </p:spPr>
      </p:pic>
      <p:pic>
        <p:nvPicPr>
          <p:cNvPr id="202" name="Picture 546">
            <a:extLst>
              <a:ext uri="{FF2B5EF4-FFF2-40B4-BE49-F238E27FC236}">
                <a16:creationId xmlns:a16="http://schemas.microsoft.com/office/drawing/2014/main" id="{B2BA4DE3-C328-4996-A290-50B9CC79761C}"/>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758448" y="2038084"/>
            <a:ext cx="46751" cy="43490"/>
          </a:xfrm>
          <a:prstGeom prst="rect">
            <a:avLst/>
          </a:prstGeom>
        </p:spPr>
      </p:pic>
      <p:pic>
        <p:nvPicPr>
          <p:cNvPr id="203" name="Picture 547">
            <a:extLst>
              <a:ext uri="{FF2B5EF4-FFF2-40B4-BE49-F238E27FC236}">
                <a16:creationId xmlns:a16="http://schemas.microsoft.com/office/drawing/2014/main" id="{2D43597D-918C-41B7-AAC6-2C18DDFF46A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043614" y="2097597"/>
            <a:ext cx="46751" cy="43490"/>
          </a:xfrm>
          <a:prstGeom prst="rect">
            <a:avLst/>
          </a:prstGeom>
        </p:spPr>
      </p:pic>
      <p:pic>
        <p:nvPicPr>
          <p:cNvPr id="204" name="Picture 548">
            <a:extLst>
              <a:ext uri="{FF2B5EF4-FFF2-40B4-BE49-F238E27FC236}">
                <a16:creationId xmlns:a16="http://schemas.microsoft.com/office/drawing/2014/main" id="{0A7A6CEB-FF22-465F-B28A-224870079E9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2849741" y="2097597"/>
            <a:ext cx="46751" cy="43490"/>
          </a:xfrm>
          <a:prstGeom prst="rect">
            <a:avLst/>
          </a:prstGeom>
        </p:spPr>
      </p:pic>
      <p:pic>
        <p:nvPicPr>
          <p:cNvPr id="205" name="Picture 549">
            <a:extLst>
              <a:ext uri="{FF2B5EF4-FFF2-40B4-BE49-F238E27FC236}">
                <a16:creationId xmlns:a16="http://schemas.microsoft.com/office/drawing/2014/main" id="{91D9FF58-CFDC-4DA5-8545-D29775C5A9EE}"/>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2013236" y="2093023"/>
            <a:ext cx="68927" cy="71970"/>
          </a:xfrm>
          <a:prstGeom prst="rect">
            <a:avLst/>
          </a:prstGeom>
        </p:spPr>
      </p:pic>
      <p:pic>
        <p:nvPicPr>
          <p:cNvPr id="206" name="Picture 550">
            <a:extLst>
              <a:ext uri="{FF2B5EF4-FFF2-40B4-BE49-F238E27FC236}">
                <a16:creationId xmlns:a16="http://schemas.microsoft.com/office/drawing/2014/main" id="{CECE5C3E-4C7B-4AE1-8D48-070BE4304DEE}"/>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856485" y="2104469"/>
            <a:ext cx="68927" cy="71970"/>
          </a:xfrm>
          <a:prstGeom prst="rect">
            <a:avLst/>
          </a:prstGeom>
        </p:spPr>
      </p:pic>
      <p:pic>
        <p:nvPicPr>
          <p:cNvPr id="207" name="Picture 551">
            <a:extLst>
              <a:ext uri="{FF2B5EF4-FFF2-40B4-BE49-F238E27FC236}">
                <a16:creationId xmlns:a16="http://schemas.microsoft.com/office/drawing/2014/main" id="{E850DCD5-A8DB-49CF-99B9-FB8410D10D4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966100" y="2026240"/>
            <a:ext cx="79170" cy="73647"/>
          </a:xfrm>
          <a:prstGeom prst="rect">
            <a:avLst/>
          </a:prstGeom>
        </p:spPr>
      </p:pic>
      <p:pic>
        <p:nvPicPr>
          <p:cNvPr id="208" name="Picture 552">
            <a:extLst>
              <a:ext uri="{FF2B5EF4-FFF2-40B4-BE49-F238E27FC236}">
                <a16:creationId xmlns:a16="http://schemas.microsoft.com/office/drawing/2014/main" id="{1E94BE5A-2E13-4315-9FB5-CA0788738608}"/>
              </a:ext>
            </a:extLst>
          </p:cNvPr>
          <p:cNvPicPr>
            <a:picLocks noChangeAspect="1"/>
          </p:cNvPicPr>
          <p:nvPr/>
        </p:nvPicPr>
        <p:blipFill rotWithShape="1">
          <a:blip r:embed="rId7">
            <a:extLst>
              <a:ext uri="{28A0092B-C50C-407E-A947-70E740481C1C}">
                <a14:useLocalDpi xmlns:a14="http://schemas.microsoft.com/office/drawing/2010/main" val="0"/>
              </a:ext>
            </a:extLst>
          </a:blip>
          <a:srcRect l="40278" t="41385" r="41243" b="40976"/>
          <a:stretch/>
        </p:blipFill>
        <p:spPr>
          <a:xfrm flipH="1">
            <a:off x="2206863" y="2073430"/>
            <a:ext cx="105053" cy="88840"/>
          </a:xfrm>
          <a:prstGeom prst="rect">
            <a:avLst/>
          </a:prstGeom>
        </p:spPr>
      </p:pic>
      <p:pic>
        <p:nvPicPr>
          <p:cNvPr id="209" name="Picture 553">
            <a:extLst>
              <a:ext uri="{FF2B5EF4-FFF2-40B4-BE49-F238E27FC236}">
                <a16:creationId xmlns:a16="http://schemas.microsoft.com/office/drawing/2014/main" id="{84846A6D-549D-4D73-BFE9-077934A1CF56}"/>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538924" y="2134225"/>
            <a:ext cx="46751" cy="43490"/>
          </a:xfrm>
          <a:prstGeom prst="rect">
            <a:avLst/>
          </a:prstGeom>
        </p:spPr>
      </p:pic>
      <p:pic>
        <p:nvPicPr>
          <p:cNvPr id="210" name="Picture 554">
            <a:extLst>
              <a:ext uri="{FF2B5EF4-FFF2-40B4-BE49-F238E27FC236}">
                <a16:creationId xmlns:a16="http://schemas.microsoft.com/office/drawing/2014/main" id="{DE4AB725-EA5A-4A68-BC0B-3C7399353E42}"/>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351172" y="2008326"/>
            <a:ext cx="46751" cy="43490"/>
          </a:xfrm>
          <a:prstGeom prst="rect">
            <a:avLst/>
          </a:prstGeom>
        </p:spPr>
      </p:pic>
      <p:pic>
        <p:nvPicPr>
          <p:cNvPr id="211" name="Picture 555">
            <a:extLst>
              <a:ext uri="{FF2B5EF4-FFF2-40B4-BE49-F238E27FC236}">
                <a16:creationId xmlns:a16="http://schemas.microsoft.com/office/drawing/2014/main" id="{68DC2E8A-2242-4FFD-B6A4-6AAFD4562A16}"/>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3033305" y="2032705"/>
            <a:ext cx="68927" cy="71970"/>
          </a:xfrm>
          <a:prstGeom prst="rect">
            <a:avLst/>
          </a:prstGeom>
        </p:spPr>
      </p:pic>
      <p:pic>
        <p:nvPicPr>
          <p:cNvPr id="212" name="Picture 556">
            <a:extLst>
              <a:ext uri="{FF2B5EF4-FFF2-40B4-BE49-F238E27FC236}">
                <a16:creationId xmlns:a16="http://schemas.microsoft.com/office/drawing/2014/main" id="{1FDA6D02-153D-4392-B47F-7A2DE2FD0F3B}"/>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3122250" y="2080772"/>
            <a:ext cx="46751" cy="43490"/>
          </a:xfrm>
          <a:prstGeom prst="rect">
            <a:avLst/>
          </a:prstGeom>
        </p:spPr>
      </p:pic>
      <p:pic>
        <p:nvPicPr>
          <p:cNvPr id="213" name="Picture 557">
            <a:extLst>
              <a:ext uri="{FF2B5EF4-FFF2-40B4-BE49-F238E27FC236}">
                <a16:creationId xmlns:a16="http://schemas.microsoft.com/office/drawing/2014/main" id="{7CA28764-4F0B-4AB2-B0D6-7DC0CBEBA6F7}"/>
              </a:ext>
            </a:extLst>
          </p:cNvPr>
          <p:cNvPicPr>
            <a:picLocks noChangeAspect="1"/>
          </p:cNvPicPr>
          <p:nvPr/>
        </p:nvPicPr>
        <p:blipFill rotWithShape="1">
          <a:blip r:embed="rId7">
            <a:extLst>
              <a:ext uri="{28A0092B-C50C-407E-A947-70E740481C1C}">
                <a14:useLocalDpi xmlns:a14="http://schemas.microsoft.com/office/drawing/2010/main" val="0"/>
              </a:ext>
            </a:extLst>
          </a:blip>
          <a:srcRect l="22279" t="43772" r="65961" b="42369"/>
          <a:stretch/>
        </p:blipFill>
        <p:spPr>
          <a:xfrm>
            <a:off x="1571071" y="1926231"/>
            <a:ext cx="68927" cy="71970"/>
          </a:xfrm>
          <a:prstGeom prst="rect">
            <a:avLst/>
          </a:prstGeom>
        </p:spPr>
      </p:pic>
      <p:pic>
        <p:nvPicPr>
          <p:cNvPr id="214" name="Picture 558">
            <a:extLst>
              <a:ext uri="{FF2B5EF4-FFF2-40B4-BE49-F238E27FC236}">
                <a16:creationId xmlns:a16="http://schemas.microsoft.com/office/drawing/2014/main" id="{C830475A-C79C-4EBF-B35E-559D42BA82BD}"/>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60016" y="1974298"/>
            <a:ext cx="46751" cy="43490"/>
          </a:xfrm>
          <a:prstGeom prst="rect">
            <a:avLst/>
          </a:prstGeom>
        </p:spPr>
      </p:pic>
      <p:pic>
        <p:nvPicPr>
          <p:cNvPr id="215" name="Picture 559">
            <a:extLst>
              <a:ext uri="{FF2B5EF4-FFF2-40B4-BE49-F238E27FC236}">
                <a16:creationId xmlns:a16="http://schemas.microsoft.com/office/drawing/2014/main" id="{6B044602-DB03-42C5-8FFE-2456B8AC10F7}"/>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639346" y="2097907"/>
            <a:ext cx="46751" cy="43490"/>
          </a:xfrm>
          <a:prstGeom prst="rect">
            <a:avLst/>
          </a:prstGeom>
        </p:spPr>
      </p:pic>
      <p:pic>
        <p:nvPicPr>
          <p:cNvPr id="216" name="Picture 560">
            <a:extLst>
              <a:ext uri="{FF2B5EF4-FFF2-40B4-BE49-F238E27FC236}">
                <a16:creationId xmlns:a16="http://schemas.microsoft.com/office/drawing/2014/main" id="{78217D74-85EE-4E6B-9CD2-F6FB64A63A8A}"/>
              </a:ext>
            </a:extLst>
          </p:cNvPr>
          <p:cNvPicPr>
            <a:picLocks noChangeAspect="1"/>
          </p:cNvPicPr>
          <p:nvPr/>
        </p:nvPicPr>
        <p:blipFill rotWithShape="1">
          <a:blip r:embed="rId7">
            <a:extLst>
              <a:ext uri="{28A0092B-C50C-407E-A947-70E740481C1C}">
                <a14:useLocalDpi xmlns:a14="http://schemas.microsoft.com/office/drawing/2010/main" val="0"/>
              </a:ext>
            </a:extLst>
          </a:blip>
          <a:srcRect l="9682" t="45292" r="81920" b="45890"/>
          <a:stretch/>
        </p:blipFill>
        <p:spPr>
          <a:xfrm>
            <a:off x="1730638" y="2157420"/>
            <a:ext cx="46751" cy="43490"/>
          </a:xfrm>
          <a:prstGeom prst="rect">
            <a:avLst/>
          </a:prstGeom>
        </p:spPr>
      </p:pic>
      <p:sp>
        <p:nvSpPr>
          <p:cNvPr id="217" name="Rectangle 6">
            <a:extLst>
              <a:ext uri="{FF2B5EF4-FFF2-40B4-BE49-F238E27FC236}">
                <a16:creationId xmlns:a16="http://schemas.microsoft.com/office/drawing/2014/main" id="{6F9E20BB-1539-4360-80C1-ED8D0E5AAC08}"/>
              </a:ext>
            </a:extLst>
          </p:cNvPr>
          <p:cNvSpPr/>
          <p:nvPr/>
        </p:nvSpPr>
        <p:spPr>
          <a:xfrm>
            <a:off x="2055669" y="2216750"/>
            <a:ext cx="366948" cy="311802"/>
          </a:xfrm>
          <a:prstGeom prst="rect">
            <a:avLst/>
          </a:prstGeom>
          <a:noFill/>
          <a:ln w="28575" cap="flat" cmpd="sng" algn="ctr">
            <a:solidFill>
              <a:sysClr val="windowText" lastClr="000000"/>
            </a:solidFill>
            <a:prstDash val="sys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218" name="Picture 577">
            <a:extLst>
              <a:ext uri="{FF2B5EF4-FFF2-40B4-BE49-F238E27FC236}">
                <a16:creationId xmlns:a16="http://schemas.microsoft.com/office/drawing/2014/main" id="{600A58D4-0BF5-484E-9A56-424C73D4D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6477" y="1736530"/>
            <a:ext cx="3379314" cy="2370564"/>
          </a:xfrm>
          <a:prstGeom prst="rect">
            <a:avLst/>
          </a:prstGeom>
          <a:ln w="28575">
            <a:solidFill>
              <a:sysClr val="windowText" lastClr="000000"/>
            </a:solidFill>
            <a:prstDash val="dash"/>
          </a:ln>
        </p:spPr>
      </p:pic>
      <p:cxnSp>
        <p:nvCxnSpPr>
          <p:cNvPr id="219" name="Straight Connector 5">
            <a:extLst>
              <a:ext uri="{FF2B5EF4-FFF2-40B4-BE49-F238E27FC236}">
                <a16:creationId xmlns:a16="http://schemas.microsoft.com/office/drawing/2014/main" id="{A348D44D-3342-47AC-9176-AC84E82F9CCC}"/>
              </a:ext>
            </a:extLst>
          </p:cNvPr>
          <p:cNvCxnSpPr/>
          <p:nvPr/>
        </p:nvCxnSpPr>
        <p:spPr>
          <a:xfrm>
            <a:off x="2450507" y="2563149"/>
            <a:ext cx="2737032" cy="1551066"/>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220" name="Straight Connector 578">
            <a:extLst>
              <a:ext uri="{FF2B5EF4-FFF2-40B4-BE49-F238E27FC236}">
                <a16:creationId xmlns:a16="http://schemas.microsoft.com/office/drawing/2014/main" id="{06CAB13A-3AC3-4019-BBB9-C0BB7F8688A5}"/>
              </a:ext>
            </a:extLst>
          </p:cNvPr>
          <p:cNvCxnSpPr>
            <a:stCxn id="200" idx="3"/>
          </p:cNvCxnSpPr>
          <p:nvPr/>
        </p:nvCxnSpPr>
        <p:spPr>
          <a:xfrm flipV="1">
            <a:off x="2448241" y="1717169"/>
            <a:ext cx="2739299" cy="478588"/>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pic>
        <p:nvPicPr>
          <p:cNvPr id="221" name="Picture 12">
            <a:extLst>
              <a:ext uri="{FF2B5EF4-FFF2-40B4-BE49-F238E27FC236}">
                <a16:creationId xmlns:a16="http://schemas.microsoft.com/office/drawing/2014/main" id="{9CE6DE5E-F745-490E-A1D1-60C92CD13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40665" y="4326906"/>
            <a:ext cx="3451138" cy="2588352"/>
          </a:xfrm>
          <a:prstGeom prst="rect">
            <a:avLst/>
          </a:prstGeom>
        </p:spPr>
      </p:pic>
      <p:pic>
        <p:nvPicPr>
          <p:cNvPr id="223" name="Picture 532">
            <a:extLst>
              <a:ext uri="{FF2B5EF4-FFF2-40B4-BE49-F238E27FC236}">
                <a16:creationId xmlns:a16="http://schemas.microsoft.com/office/drawing/2014/main" id="{9627A25A-5198-4BF0-9DC2-94975BBE20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7505" y="4326906"/>
            <a:ext cx="1019776" cy="764832"/>
          </a:xfrm>
          <a:prstGeom prst="rect">
            <a:avLst/>
          </a:prstGeom>
        </p:spPr>
      </p:pic>
      <p:sp>
        <p:nvSpPr>
          <p:cNvPr id="225" name="TextBox 16">
            <a:extLst>
              <a:ext uri="{FF2B5EF4-FFF2-40B4-BE49-F238E27FC236}">
                <a16:creationId xmlns:a16="http://schemas.microsoft.com/office/drawing/2014/main" id="{F2927088-E02B-481A-92CA-C3B68709D3FC}"/>
              </a:ext>
            </a:extLst>
          </p:cNvPr>
          <p:cNvSpPr txBox="1"/>
          <p:nvPr/>
        </p:nvSpPr>
        <p:spPr>
          <a:xfrm>
            <a:off x="6905848" y="6430483"/>
            <a:ext cx="184731" cy="369332"/>
          </a:xfrm>
          <a:prstGeom prst="rect">
            <a:avLst/>
          </a:prstGeom>
          <a:noFill/>
        </p:spPr>
        <p:txBody>
          <a:bodyPr wrap="none" rtlCol="0">
            <a:spAutoFit/>
          </a:bodyPr>
          <a:lstStyle/>
          <a:p>
            <a:pPr defTabSz="457200"/>
            <a:endParaRPr lang="en-GB" dirty="0">
              <a:solidFill>
                <a:prstClr val="black"/>
              </a:solidFill>
              <a:latin typeface="Calibri"/>
            </a:endParaRPr>
          </a:p>
        </p:txBody>
      </p:sp>
      <p:sp>
        <p:nvSpPr>
          <p:cNvPr id="226" name="TextBox 18">
            <a:extLst>
              <a:ext uri="{FF2B5EF4-FFF2-40B4-BE49-F238E27FC236}">
                <a16:creationId xmlns:a16="http://schemas.microsoft.com/office/drawing/2014/main" id="{DD7B0627-CEA8-4603-83CB-E819D18AD73B}"/>
              </a:ext>
            </a:extLst>
          </p:cNvPr>
          <p:cNvSpPr txBox="1"/>
          <p:nvPr/>
        </p:nvSpPr>
        <p:spPr>
          <a:xfrm>
            <a:off x="1441891" y="5338266"/>
            <a:ext cx="2016692" cy="923330"/>
          </a:xfrm>
          <a:prstGeom prst="rect">
            <a:avLst/>
          </a:prstGeom>
          <a:noFill/>
        </p:spPr>
        <p:txBody>
          <a:bodyPr wrap="square" rtlCol="0">
            <a:spAutoFit/>
          </a:bodyPr>
          <a:lstStyle/>
          <a:p>
            <a:pPr algn="ctr" defTabSz="457200"/>
            <a:r>
              <a:rPr lang="en-GB" i="1" dirty="0">
                <a:solidFill>
                  <a:prstClr val="black"/>
                </a:solidFill>
                <a:latin typeface="+mj-lt"/>
              </a:rPr>
              <a:t>Ground based </a:t>
            </a:r>
          </a:p>
          <a:p>
            <a:pPr algn="ctr" defTabSz="457200"/>
            <a:r>
              <a:rPr lang="en-GB" i="1" dirty="0">
                <a:solidFill>
                  <a:prstClr val="black"/>
                </a:solidFill>
                <a:latin typeface="+mj-lt"/>
              </a:rPr>
              <a:t>W-band Doppler spectrum</a:t>
            </a:r>
          </a:p>
        </p:txBody>
      </p:sp>
      <p:sp>
        <p:nvSpPr>
          <p:cNvPr id="227" name="TextBox 19">
            <a:extLst>
              <a:ext uri="{FF2B5EF4-FFF2-40B4-BE49-F238E27FC236}">
                <a16:creationId xmlns:a16="http://schemas.microsoft.com/office/drawing/2014/main" id="{143602F9-62FC-4DED-983C-78809A9C4EE4}"/>
              </a:ext>
            </a:extLst>
          </p:cNvPr>
          <p:cNvSpPr txBox="1"/>
          <p:nvPr/>
        </p:nvSpPr>
        <p:spPr>
          <a:xfrm>
            <a:off x="7090579" y="5823048"/>
            <a:ext cx="4571455" cy="646331"/>
          </a:xfrm>
          <a:prstGeom prst="rect">
            <a:avLst/>
          </a:prstGeom>
          <a:noFill/>
        </p:spPr>
        <p:txBody>
          <a:bodyPr wrap="square" rtlCol="0">
            <a:spAutoFit/>
          </a:bodyPr>
          <a:lstStyle/>
          <a:p>
            <a:pPr algn="ctr" defTabSz="457200"/>
            <a:r>
              <a:rPr lang="en-GB" dirty="0">
                <a:solidFill>
                  <a:prstClr val="black"/>
                </a:solidFill>
                <a:latin typeface="+mj-lt"/>
              </a:rPr>
              <a:t>PRF≥3 kHz </a:t>
            </a:r>
            <a:r>
              <a:rPr lang="en-GB" dirty="0">
                <a:solidFill>
                  <a:prstClr val="black"/>
                </a:solidFill>
                <a:latin typeface="+mj-lt"/>
                <a:sym typeface="Wingdings" panose="05000000000000000000" pitchFamily="2" charset="2"/>
              </a:rPr>
              <a:t> Doppler is possible with corresponding unambiguous range ≤50 km  </a:t>
            </a:r>
          </a:p>
        </p:txBody>
      </p:sp>
      <p:graphicFrame>
        <p:nvGraphicFramePr>
          <p:cNvPr id="228" name="Object 331">
            <a:extLst>
              <a:ext uri="{FF2B5EF4-FFF2-40B4-BE49-F238E27FC236}">
                <a16:creationId xmlns:a16="http://schemas.microsoft.com/office/drawing/2014/main" id="{66E5C222-EF6E-4BC7-89C2-1093FA1E0AB2}"/>
              </a:ext>
            </a:extLst>
          </p:cNvPr>
          <p:cNvGraphicFramePr>
            <a:graphicFrameLocks noChangeAspect="1"/>
          </p:cNvGraphicFramePr>
          <p:nvPr>
            <p:extLst>
              <p:ext uri="{D42A27DB-BD31-4B8C-83A1-F6EECF244321}">
                <p14:modId xmlns:p14="http://schemas.microsoft.com/office/powerpoint/2010/main" val="1206361541"/>
              </p:ext>
            </p:extLst>
          </p:nvPr>
        </p:nvGraphicFramePr>
        <p:xfrm>
          <a:off x="7400095" y="5009306"/>
          <a:ext cx="3681412" cy="471488"/>
        </p:xfrm>
        <a:graphic>
          <a:graphicData uri="http://schemas.openxmlformats.org/presentationml/2006/ole">
            <mc:AlternateContent xmlns:mc="http://schemas.openxmlformats.org/markup-compatibility/2006">
              <mc:Choice xmlns:v="urn:schemas-microsoft-com:vml" Requires="v">
                <p:oleObj spid="_x0000_s4116" name="Equation" r:id="rId12" imgW="1777680" imgH="228600" progId="Equation.3">
                  <p:embed/>
                </p:oleObj>
              </mc:Choice>
              <mc:Fallback>
                <p:oleObj name="Equation" r:id="rId12" imgW="1777680" imgH="228600" progId="Equation.3">
                  <p:embed/>
                  <p:pic>
                    <p:nvPicPr>
                      <p:cNvPr id="332" name="Object 331"/>
                      <p:cNvPicPr>
                        <a:picLocks noChangeAspect="1" noChangeArrowheads="1"/>
                      </p:cNvPicPr>
                      <p:nvPr/>
                    </p:nvPicPr>
                    <p:blipFill>
                      <a:blip r:embed="rId13"/>
                      <a:srcRect/>
                      <a:stretch>
                        <a:fillRect/>
                      </a:stretch>
                    </p:blipFill>
                    <p:spPr bwMode="auto">
                      <a:xfrm>
                        <a:off x="7400095" y="5009306"/>
                        <a:ext cx="3681412" cy="471488"/>
                      </a:xfrm>
                      <a:prstGeom prst="rect">
                        <a:avLst/>
                      </a:prstGeom>
                      <a:solidFill>
                        <a:sysClr val="window" lastClr="FFFFFF"/>
                      </a:solidFill>
                      <a:ln>
                        <a:noFill/>
                      </a:ln>
                      <a:extLst/>
                    </p:spPr>
                  </p:pic>
                </p:oleObj>
              </mc:Fallback>
            </mc:AlternateContent>
          </a:graphicData>
        </a:graphic>
      </p:graphicFrame>
      <p:graphicFrame>
        <p:nvGraphicFramePr>
          <p:cNvPr id="229" name="Object 12">
            <a:extLst>
              <a:ext uri="{FF2B5EF4-FFF2-40B4-BE49-F238E27FC236}">
                <a16:creationId xmlns:a16="http://schemas.microsoft.com/office/drawing/2014/main" id="{B2F0318A-A7FB-478F-B25A-FAF4AC5C6675}"/>
              </a:ext>
            </a:extLst>
          </p:cNvPr>
          <p:cNvGraphicFramePr>
            <a:graphicFrameLocks noChangeAspect="1"/>
          </p:cNvGraphicFramePr>
          <p:nvPr>
            <p:extLst>
              <p:ext uri="{D42A27DB-BD31-4B8C-83A1-F6EECF244321}">
                <p14:modId xmlns:p14="http://schemas.microsoft.com/office/powerpoint/2010/main" val="2018646304"/>
              </p:ext>
            </p:extLst>
          </p:nvPr>
        </p:nvGraphicFramePr>
        <p:xfrm>
          <a:off x="8814991" y="2598051"/>
          <a:ext cx="1921425" cy="859271"/>
        </p:xfrm>
        <a:graphic>
          <a:graphicData uri="http://schemas.openxmlformats.org/presentationml/2006/ole">
            <mc:AlternateContent xmlns:mc="http://schemas.openxmlformats.org/markup-compatibility/2006">
              <mc:Choice xmlns:v="urn:schemas-microsoft-com:vml" Requires="v">
                <p:oleObj spid="_x0000_s4117" name="Equation" r:id="rId14" imgW="990360" imgH="444240" progId="Equation.3">
                  <p:embed/>
                </p:oleObj>
              </mc:Choice>
              <mc:Fallback>
                <p:oleObj name="Equation" r:id="rId14" imgW="990360" imgH="444240" progId="Equation.3">
                  <p:embed/>
                  <p:pic>
                    <p:nvPicPr>
                      <p:cNvPr id="13" name="Object 12"/>
                      <p:cNvPicPr>
                        <a:picLocks noChangeAspect="1" noChangeArrowheads="1"/>
                      </p:cNvPicPr>
                      <p:nvPr/>
                    </p:nvPicPr>
                    <p:blipFill>
                      <a:blip r:embed="rId15"/>
                      <a:srcRect/>
                      <a:stretch>
                        <a:fillRect/>
                      </a:stretch>
                    </p:blipFill>
                    <p:spPr bwMode="auto">
                      <a:xfrm>
                        <a:off x="8814991" y="2598051"/>
                        <a:ext cx="1921425" cy="859271"/>
                      </a:xfrm>
                      <a:prstGeom prst="rect">
                        <a:avLst/>
                      </a:prstGeom>
                      <a:solidFill>
                        <a:schemeClr val="bg1"/>
                      </a:solidFill>
                      <a:ln w="25400">
                        <a:solidFill>
                          <a:srgbClr val="C00000"/>
                        </a:solidFill>
                      </a:ln>
                      <a:extLst/>
                    </p:spPr>
                  </p:pic>
                </p:oleObj>
              </mc:Fallback>
            </mc:AlternateContent>
          </a:graphicData>
        </a:graphic>
      </p:graphicFrame>
    </p:spTree>
    <p:extLst>
      <p:ext uri="{BB962C8B-B14F-4D97-AF65-F5344CB8AC3E}">
        <p14:creationId xmlns:p14="http://schemas.microsoft.com/office/powerpoint/2010/main" val="423654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5311" y="169916"/>
            <a:ext cx="10081633" cy="552780"/>
          </a:xfrm>
        </p:spPr>
        <p:txBody>
          <a:bodyPr/>
          <a:lstStyle/>
          <a:p>
            <a:r>
              <a:rPr lang="en-US" dirty="0"/>
              <a:t>The challenge of Doppler from space</a:t>
            </a:r>
            <a:endParaRPr lang="en-GB" dirty="0"/>
          </a:p>
        </p:txBody>
      </p:sp>
      <p:sp>
        <p:nvSpPr>
          <p:cNvPr id="8" name="Rectangle 7">
            <a:extLst>
              <a:ext uri="{FF2B5EF4-FFF2-40B4-BE49-F238E27FC236}">
                <a16:creationId xmlns:a16="http://schemas.microsoft.com/office/drawing/2014/main" id="{94CC5CFE-9D21-44D7-ADC8-254F4B8835EA}"/>
              </a:ext>
            </a:extLst>
          </p:cNvPr>
          <p:cNvSpPr/>
          <p:nvPr/>
        </p:nvSpPr>
        <p:spPr>
          <a:xfrm>
            <a:off x="6884054" y="1056151"/>
            <a:ext cx="2390398" cy="861774"/>
          </a:xfrm>
          <a:prstGeom prst="rect">
            <a:avLst/>
          </a:prstGeom>
        </p:spPr>
        <p:txBody>
          <a:bodyPr wrap="none">
            <a:spAutoFit/>
          </a:bodyPr>
          <a:lstStyle/>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Wolde et al., AMT 2018</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Illingworth et al., BAMS, 2018. </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Battaglia et al., IEEE TGRS, 2017</a:t>
            </a:r>
          </a:p>
          <a:p>
            <a:pPr marL="0" marR="0" lvl="0" indent="0" algn="l" defTabSz="457153"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rPr>
              <a:t>Battaglia et al., AMT, 2018, 2022, 2023</a:t>
            </a:r>
          </a:p>
          <a:p>
            <a:pPr marL="0" marR="0" lvl="0" indent="0" algn="l" defTabSz="457153"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FEFFFF"/>
              </a:solidFill>
              <a:effectLst/>
              <a:uLnTx/>
              <a:uFillTx/>
              <a:latin typeface="Arial" panose="020B0604020202020204" pitchFamily="34" charset="0"/>
              <a:ea typeface="+mn-ea"/>
              <a:cs typeface="Arial" panose="020B0604020202020204" pitchFamily="34" charset="0"/>
            </a:endParaRPr>
          </a:p>
        </p:txBody>
      </p:sp>
      <p:pic>
        <p:nvPicPr>
          <p:cNvPr id="11" name="Immagine 10">
            <a:extLst>
              <a:ext uri="{FF2B5EF4-FFF2-40B4-BE49-F238E27FC236}">
                <a16:creationId xmlns:a16="http://schemas.microsoft.com/office/drawing/2014/main" id="{CB3516C0-D3CC-43CE-9307-F8DEDCB30940}"/>
              </a:ext>
            </a:extLst>
          </p:cNvPr>
          <p:cNvPicPr>
            <a:picLocks noChangeAspect="1"/>
          </p:cNvPicPr>
          <p:nvPr/>
        </p:nvPicPr>
        <p:blipFill>
          <a:blip r:embed="rId3"/>
          <a:stretch>
            <a:fillRect/>
          </a:stretch>
        </p:blipFill>
        <p:spPr>
          <a:xfrm>
            <a:off x="1" y="6383111"/>
            <a:ext cx="12192000" cy="609653"/>
          </a:xfrm>
          <a:prstGeom prst="rect">
            <a:avLst/>
          </a:prstGeom>
        </p:spPr>
      </p:pic>
      <p:grpSp>
        <p:nvGrpSpPr>
          <p:cNvPr id="224" name="Group 59">
            <a:extLst>
              <a:ext uri="{FF2B5EF4-FFF2-40B4-BE49-F238E27FC236}">
                <a16:creationId xmlns:a16="http://schemas.microsoft.com/office/drawing/2014/main" id="{608C5160-88C5-412E-A6AC-2D42513A6F42}"/>
              </a:ext>
            </a:extLst>
          </p:cNvPr>
          <p:cNvGrpSpPr/>
          <p:nvPr/>
        </p:nvGrpSpPr>
        <p:grpSpPr>
          <a:xfrm>
            <a:off x="1702927" y="3367068"/>
            <a:ext cx="2881916" cy="2474180"/>
            <a:chOff x="3263689" y="239067"/>
            <a:chExt cx="4305349" cy="3953495"/>
          </a:xfrm>
        </p:grpSpPr>
        <p:pic>
          <p:nvPicPr>
            <p:cNvPr id="229" name="Picture 60">
              <a:extLst>
                <a:ext uri="{FF2B5EF4-FFF2-40B4-BE49-F238E27FC236}">
                  <a16:creationId xmlns:a16="http://schemas.microsoft.com/office/drawing/2014/main" id="{63AB50FA-2F34-48A6-9078-AF468733B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667" y="239067"/>
              <a:ext cx="4150371" cy="3496987"/>
            </a:xfrm>
            <a:prstGeom prst="rect">
              <a:avLst/>
            </a:prstGeom>
          </p:spPr>
        </p:pic>
        <p:pic>
          <p:nvPicPr>
            <p:cNvPr id="230" name="Picture 61">
              <a:extLst>
                <a:ext uri="{FF2B5EF4-FFF2-40B4-BE49-F238E27FC236}">
                  <a16:creationId xmlns:a16="http://schemas.microsoft.com/office/drawing/2014/main" id="{04324F61-0280-44A0-883C-10CD2820A599}"/>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5369448" y="2317174"/>
              <a:ext cx="197760" cy="125847"/>
            </a:xfrm>
            <a:prstGeom prst="rect">
              <a:avLst/>
            </a:prstGeom>
          </p:spPr>
        </p:pic>
        <p:pic>
          <p:nvPicPr>
            <p:cNvPr id="231" name="Picture 62">
              <a:extLst>
                <a:ext uri="{FF2B5EF4-FFF2-40B4-BE49-F238E27FC236}">
                  <a16:creationId xmlns:a16="http://schemas.microsoft.com/office/drawing/2014/main" id="{A0E6766C-3EC2-4F9E-A64C-CC219E9B53E2}"/>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175621" y="2101173"/>
              <a:ext cx="149036" cy="104325"/>
            </a:xfrm>
            <a:prstGeom prst="rect">
              <a:avLst/>
            </a:prstGeom>
          </p:spPr>
        </p:pic>
        <p:pic>
          <p:nvPicPr>
            <p:cNvPr id="232" name="Picture 63">
              <a:extLst>
                <a:ext uri="{FF2B5EF4-FFF2-40B4-BE49-F238E27FC236}">
                  <a16:creationId xmlns:a16="http://schemas.microsoft.com/office/drawing/2014/main" id="{BD16EAAC-1512-46DD-BA71-9EAB5C2489A6}"/>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906374" y="2215225"/>
              <a:ext cx="129753" cy="101949"/>
            </a:xfrm>
            <a:prstGeom prst="rect">
              <a:avLst/>
            </a:prstGeom>
          </p:spPr>
        </p:pic>
        <p:pic>
          <p:nvPicPr>
            <p:cNvPr id="233" name="Picture 64">
              <a:extLst>
                <a:ext uri="{FF2B5EF4-FFF2-40B4-BE49-F238E27FC236}">
                  <a16:creationId xmlns:a16="http://schemas.microsoft.com/office/drawing/2014/main" id="{9625199C-FCD1-4FA7-920A-03D780377CAD}"/>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610124" y="2175749"/>
              <a:ext cx="149036" cy="104325"/>
            </a:xfrm>
            <a:prstGeom prst="rect">
              <a:avLst/>
            </a:prstGeom>
          </p:spPr>
        </p:pic>
        <p:pic>
          <p:nvPicPr>
            <p:cNvPr id="234" name="Picture 65">
              <a:extLst>
                <a:ext uri="{FF2B5EF4-FFF2-40B4-BE49-F238E27FC236}">
                  <a16:creationId xmlns:a16="http://schemas.microsoft.com/office/drawing/2014/main" id="{6DE31B83-2DE3-43B1-964C-53BC809476FB}"/>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815580" y="2523268"/>
              <a:ext cx="129753" cy="101949"/>
            </a:xfrm>
            <a:prstGeom prst="rect">
              <a:avLst/>
            </a:prstGeom>
          </p:spPr>
        </p:pic>
        <p:pic>
          <p:nvPicPr>
            <p:cNvPr id="235" name="Picture 66">
              <a:extLst>
                <a:ext uri="{FF2B5EF4-FFF2-40B4-BE49-F238E27FC236}">
                  <a16:creationId xmlns:a16="http://schemas.microsoft.com/office/drawing/2014/main" id="{91A9CBA6-086D-4A02-B874-EB43C000445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733340" y="2328149"/>
              <a:ext cx="149036" cy="104325"/>
            </a:xfrm>
            <a:prstGeom prst="rect">
              <a:avLst/>
            </a:prstGeom>
          </p:spPr>
        </p:pic>
        <p:pic>
          <p:nvPicPr>
            <p:cNvPr id="236" name="Picture 67">
              <a:extLst>
                <a:ext uri="{FF2B5EF4-FFF2-40B4-BE49-F238E27FC236}">
                  <a16:creationId xmlns:a16="http://schemas.microsoft.com/office/drawing/2014/main" id="{80F82D39-9F5F-45AC-BF16-5D14D6F273A2}"/>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905196" y="2318987"/>
              <a:ext cx="88009" cy="61606"/>
            </a:xfrm>
            <a:prstGeom prst="rect">
              <a:avLst/>
            </a:prstGeom>
          </p:spPr>
        </p:pic>
        <p:pic>
          <p:nvPicPr>
            <p:cNvPr id="237" name="Picture 68">
              <a:extLst>
                <a:ext uri="{FF2B5EF4-FFF2-40B4-BE49-F238E27FC236}">
                  <a16:creationId xmlns:a16="http://schemas.microsoft.com/office/drawing/2014/main" id="{533D27D3-DEE1-4D4D-9196-D3C27B1ACB85}"/>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6622979" y="2367625"/>
              <a:ext cx="129753" cy="101949"/>
            </a:xfrm>
            <a:prstGeom prst="rect">
              <a:avLst/>
            </a:prstGeom>
          </p:spPr>
        </p:pic>
        <p:pic>
          <p:nvPicPr>
            <p:cNvPr id="238" name="Picture 69">
              <a:extLst>
                <a:ext uri="{FF2B5EF4-FFF2-40B4-BE49-F238E27FC236}">
                  <a16:creationId xmlns:a16="http://schemas.microsoft.com/office/drawing/2014/main" id="{2E438B6B-B22A-4E84-B3BE-845694546FB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326729" y="2328149"/>
              <a:ext cx="149036" cy="104325"/>
            </a:xfrm>
            <a:prstGeom prst="rect">
              <a:avLst/>
            </a:prstGeom>
          </p:spPr>
        </p:pic>
        <p:pic>
          <p:nvPicPr>
            <p:cNvPr id="239" name="Picture 70">
              <a:extLst>
                <a:ext uri="{FF2B5EF4-FFF2-40B4-BE49-F238E27FC236}">
                  <a16:creationId xmlns:a16="http://schemas.microsoft.com/office/drawing/2014/main" id="{A79C211E-FB45-4407-929C-E13644AE5A6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449945" y="2480549"/>
              <a:ext cx="149036" cy="104325"/>
            </a:xfrm>
            <a:prstGeom prst="rect">
              <a:avLst/>
            </a:prstGeom>
          </p:spPr>
        </p:pic>
        <p:pic>
          <p:nvPicPr>
            <p:cNvPr id="240" name="Picture 71">
              <a:extLst>
                <a:ext uri="{FF2B5EF4-FFF2-40B4-BE49-F238E27FC236}">
                  <a16:creationId xmlns:a16="http://schemas.microsoft.com/office/drawing/2014/main" id="{FF4C5DAE-75B8-4113-98DD-D3F678AE6BB4}"/>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6194963" y="2416263"/>
              <a:ext cx="129753" cy="101949"/>
            </a:xfrm>
            <a:prstGeom prst="rect">
              <a:avLst/>
            </a:prstGeom>
          </p:spPr>
        </p:pic>
        <p:pic>
          <p:nvPicPr>
            <p:cNvPr id="241" name="Picture 72">
              <a:extLst>
                <a:ext uri="{FF2B5EF4-FFF2-40B4-BE49-F238E27FC236}">
                  <a16:creationId xmlns:a16="http://schemas.microsoft.com/office/drawing/2014/main" id="{85A7E8B0-E79D-40FE-8F0D-7F7BB2DC54C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898713" y="2376787"/>
              <a:ext cx="149036" cy="104325"/>
            </a:xfrm>
            <a:prstGeom prst="rect">
              <a:avLst/>
            </a:prstGeom>
          </p:spPr>
        </p:pic>
        <p:pic>
          <p:nvPicPr>
            <p:cNvPr id="242" name="Picture 73">
              <a:extLst>
                <a:ext uri="{FF2B5EF4-FFF2-40B4-BE49-F238E27FC236}">
                  <a16:creationId xmlns:a16="http://schemas.microsoft.com/office/drawing/2014/main" id="{28C77AB2-FDFE-43AD-A8F8-02868B1D1DC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021929" y="2529187"/>
              <a:ext cx="149036" cy="104325"/>
            </a:xfrm>
            <a:prstGeom prst="rect">
              <a:avLst/>
            </a:prstGeom>
          </p:spPr>
        </p:pic>
        <p:pic>
          <p:nvPicPr>
            <p:cNvPr id="243" name="Picture 74">
              <a:extLst>
                <a:ext uri="{FF2B5EF4-FFF2-40B4-BE49-F238E27FC236}">
                  <a16:creationId xmlns:a16="http://schemas.microsoft.com/office/drawing/2014/main" id="{725379F1-1E95-4CFA-B60E-37EE56C7AC7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096508" y="2296288"/>
              <a:ext cx="88009" cy="61606"/>
            </a:xfrm>
            <a:prstGeom prst="rect">
              <a:avLst/>
            </a:prstGeom>
          </p:spPr>
        </p:pic>
        <p:pic>
          <p:nvPicPr>
            <p:cNvPr id="244" name="Picture 75">
              <a:extLst>
                <a:ext uri="{FF2B5EF4-FFF2-40B4-BE49-F238E27FC236}">
                  <a16:creationId xmlns:a16="http://schemas.microsoft.com/office/drawing/2014/main" id="{F2825FEB-75AA-4581-9337-26908F1ADB9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077052" y="2403291"/>
              <a:ext cx="88009" cy="61606"/>
            </a:xfrm>
            <a:prstGeom prst="rect">
              <a:avLst/>
            </a:prstGeom>
          </p:spPr>
        </p:pic>
        <p:pic>
          <p:nvPicPr>
            <p:cNvPr id="245" name="Picture 76">
              <a:extLst>
                <a:ext uri="{FF2B5EF4-FFF2-40B4-BE49-F238E27FC236}">
                  <a16:creationId xmlns:a16="http://schemas.microsoft.com/office/drawing/2014/main" id="{385EF108-788A-4C5A-B251-13D923EEAD9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532302" y="2520025"/>
              <a:ext cx="88009" cy="61606"/>
            </a:xfrm>
            <a:prstGeom prst="rect">
              <a:avLst/>
            </a:prstGeom>
          </p:spPr>
        </p:pic>
        <p:pic>
          <p:nvPicPr>
            <p:cNvPr id="246" name="Picture 77">
              <a:extLst>
                <a:ext uri="{FF2B5EF4-FFF2-40B4-BE49-F238E27FC236}">
                  <a16:creationId xmlns:a16="http://schemas.microsoft.com/office/drawing/2014/main" id="{A8FD068D-EC91-4BEB-9000-F1BCBF98BB71}"/>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6533527" y="2703037"/>
              <a:ext cx="197760" cy="125847"/>
            </a:xfrm>
            <a:prstGeom prst="rect">
              <a:avLst/>
            </a:prstGeom>
          </p:spPr>
        </p:pic>
        <p:pic>
          <p:nvPicPr>
            <p:cNvPr id="247" name="Picture 78">
              <a:extLst>
                <a:ext uri="{FF2B5EF4-FFF2-40B4-BE49-F238E27FC236}">
                  <a16:creationId xmlns:a16="http://schemas.microsoft.com/office/drawing/2014/main" id="{78590654-816A-4638-A7D6-40F5850A96B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057596" y="2471387"/>
              <a:ext cx="88009" cy="61606"/>
            </a:xfrm>
            <a:prstGeom prst="rect">
              <a:avLst/>
            </a:prstGeom>
          </p:spPr>
        </p:pic>
        <p:pic>
          <p:nvPicPr>
            <p:cNvPr id="248" name="Picture 79">
              <a:extLst>
                <a:ext uri="{FF2B5EF4-FFF2-40B4-BE49-F238E27FC236}">
                  <a16:creationId xmlns:a16="http://schemas.microsoft.com/office/drawing/2014/main" id="{9C634653-C690-4AD1-A5C1-D4DEA0C10F5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209996" y="2623787"/>
              <a:ext cx="88009" cy="61606"/>
            </a:xfrm>
            <a:prstGeom prst="rect">
              <a:avLst/>
            </a:prstGeom>
          </p:spPr>
        </p:pic>
        <p:pic>
          <p:nvPicPr>
            <p:cNvPr id="249" name="Picture 80">
              <a:extLst>
                <a:ext uri="{FF2B5EF4-FFF2-40B4-BE49-F238E27FC236}">
                  <a16:creationId xmlns:a16="http://schemas.microsoft.com/office/drawing/2014/main" id="{916F773A-8961-4802-8657-726DA26BCF4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362396" y="2727547"/>
              <a:ext cx="88009" cy="61606"/>
            </a:xfrm>
            <a:prstGeom prst="rect">
              <a:avLst/>
            </a:prstGeom>
          </p:spPr>
        </p:pic>
        <p:pic>
          <p:nvPicPr>
            <p:cNvPr id="250" name="Picture 81">
              <a:extLst>
                <a:ext uri="{FF2B5EF4-FFF2-40B4-BE49-F238E27FC236}">
                  <a16:creationId xmlns:a16="http://schemas.microsoft.com/office/drawing/2014/main" id="{533AB08A-6030-4951-8334-0DEE8916FDDF}"/>
                </a:ext>
              </a:extLst>
            </p:cNvPr>
            <p:cNvPicPr>
              <a:picLocks noChangeAspect="1"/>
            </p:cNvPicPr>
            <p:nvPr/>
          </p:nvPicPr>
          <p:blipFill rotWithShape="1">
            <a:blip r:embed="rId6">
              <a:extLst>
                <a:ext uri="{28A0092B-C50C-407E-A947-70E740481C1C}">
                  <a14:useLocalDpi xmlns:a14="http://schemas.microsoft.com/office/drawing/2010/main" val="0"/>
                </a:ext>
              </a:extLst>
            </a:blip>
            <a:srcRect l="49654" t="30512" r="461" b="57451"/>
            <a:stretch/>
          </p:blipFill>
          <p:spPr>
            <a:xfrm>
              <a:off x="6001416" y="2795077"/>
              <a:ext cx="166128" cy="78178"/>
            </a:xfrm>
            <a:prstGeom prst="rect">
              <a:avLst/>
            </a:prstGeom>
          </p:spPr>
        </p:pic>
        <p:pic>
          <p:nvPicPr>
            <p:cNvPr id="251" name="Picture 82">
              <a:extLst>
                <a:ext uri="{FF2B5EF4-FFF2-40B4-BE49-F238E27FC236}">
                  <a16:creationId xmlns:a16="http://schemas.microsoft.com/office/drawing/2014/main" id="{17A0BD31-54E3-4D9F-A391-AA030DB0E52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790417" y="2435715"/>
              <a:ext cx="88009" cy="61606"/>
            </a:xfrm>
            <a:prstGeom prst="rect">
              <a:avLst/>
            </a:prstGeom>
          </p:spPr>
        </p:pic>
        <p:pic>
          <p:nvPicPr>
            <p:cNvPr id="252" name="Picture 83">
              <a:extLst>
                <a:ext uri="{FF2B5EF4-FFF2-40B4-BE49-F238E27FC236}">
                  <a16:creationId xmlns:a16="http://schemas.microsoft.com/office/drawing/2014/main" id="{FD21DB1F-5915-4BFC-972A-B73D9D93AD0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730103" y="2863734"/>
              <a:ext cx="88009" cy="61606"/>
            </a:xfrm>
            <a:prstGeom prst="rect">
              <a:avLst/>
            </a:prstGeom>
          </p:spPr>
        </p:pic>
        <p:pic>
          <p:nvPicPr>
            <p:cNvPr id="253" name="Picture 84">
              <a:extLst>
                <a:ext uri="{FF2B5EF4-FFF2-40B4-BE49-F238E27FC236}">
                  <a16:creationId xmlns:a16="http://schemas.microsoft.com/office/drawing/2014/main" id="{5A29031B-9593-41E9-9B80-B8DA8FD4C07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751505" y="2610814"/>
              <a:ext cx="88009" cy="61606"/>
            </a:xfrm>
            <a:prstGeom prst="rect">
              <a:avLst/>
            </a:prstGeom>
          </p:spPr>
        </p:pic>
        <p:pic>
          <p:nvPicPr>
            <p:cNvPr id="254" name="Picture 85">
              <a:extLst>
                <a:ext uri="{FF2B5EF4-FFF2-40B4-BE49-F238E27FC236}">
                  <a16:creationId xmlns:a16="http://schemas.microsoft.com/office/drawing/2014/main" id="{25F361C5-DE2B-4AD9-B112-F540D756986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05844" y="2695118"/>
              <a:ext cx="88009" cy="61606"/>
            </a:xfrm>
            <a:prstGeom prst="rect">
              <a:avLst/>
            </a:prstGeom>
          </p:spPr>
        </p:pic>
        <p:pic>
          <p:nvPicPr>
            <p:cNvPr id="255" name="Picture 86">
              <a:extLst>
                <a:ext uri="{FF2B5EF4-FFF2-40B4-BE49-F238E27FC236}">
                  <a16:creationId xmlns:a16="http://schemas.microsoft.com/office/drawing/2014/main" id="{1B4AD28C-CE4F-4141-BCAE-E9BCA5C490C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923361" y="2695118"/>
              <a:ext cx="88009" cy="61606"/>
            </a:xfrm>
            <a:prstGeom prst="rect">
              <a:avLst/>
            </a:prstGeom>
          </p:spPr>
        </p:pic>
        <p:pic>
          <p:nvPicPr>
            <p:cNvPr id="256" name="Picture 87">
              <a:extLst>
                <a:ext uri="{FF2B5EF4-FFF2-40B4-BE49-F238E27FC236}">
                  <a16:creationId xmlns:a16="http://schemas.microsoft.com/office/drawing/2014/main" id="{62DE816F-0F7B-4CBE-8F00-71FD06B592F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978484" y="2866974"/>
              <a:ext cx="88009" cy="61606"/>
            </a:xfrm>
            <a:prstGeom prst="rect">
              <a:avLst/>
            </a:prstGeom>
          </p:spPr>
        </p:pic>
        <p:pic>
          <p:nvPicPr>
            <p:cNvPr id="257" name="Picture 88">
              <a:extLst>
                <a:ext uri="{FF2B5EF4-FFF2-40B4-BE49-F238E27FC236}">
                  <a16:creationId xmlns:a16="http://schemas.microsoft.com/office/drawing/2014/main" id="{BA55220D-6AAF-4AB3-8464-4EDA5900257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7066033" y="2847518"/>
              <a:ext cx="88009" cy="61606"/>
            </a:xfrm>
            <a:prstGeom prst="rect">
              <a:avLst/>
            </a:prstGeom>
          </p:spPr>
        </p:pic>
        <p:pic>
          <p:nvPicPr>
            <p:cNvPr id="258" name="Picture 89">
              <a:extLst>
                <a:ext uri="{FF2B5EF4-FFF2-40B4-BE49-F238E27FC236}">
                  <a16:creationId xmlns:a16="http://schemas.microsoft.com/office/drawing/2014/main" id="{72FD2E08-E75A-43D5-81E9-4AEDC7CE6ED4}"/>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6211174" y="2860494"/>
              <a:ext cx="129753" cy="101949"/>
            </a:xfrm>
            <a:prstGeom prst="rect">
              <a:avLst/>
            </a:prstGeom>
          </p:spPr>
        </p:pic>
        <p:pic>
          <p:nvPicPr>
            <p:cNvPr id="259" name="Picture 90">
              <a:extLst>
                <a:ext uri="{FF2B5EF4-FFF2-40B4-BE49-F238E27FC236}">
                  <a16:creationId xmlns:a16="http://schemas.microsoft.com/office/drawing/2014/main" id="{2D34BF10-22CD-48D1-881C-B4363C0A09B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038140" y="2973418"/>
              <a:ext cx="149036" cy="104325"/>
            </a:xfrm>
            <a:prstGeom prst="rect">
              <a:avLst/>
            </a:prstGeom>
          </p:spPr>
        </p:pic>
        <p:pic>
          <p:nvPicPr>
            <p:cNvPr id="260" name="Picture 91">
              <a:extLst>
                <a:ext uri="{FF2B5EF4-FFF2-40B4-BE49-F238E27FC236}">
                  <a16:creationId xmlns:a16="http://schemas.microsoft.com/office/drawing/2014/main" id="{CDDFBFBF-2231-4DDD-8AEC-1CEACA2B3BD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631529" y="2973418"/>
              <a:ext cx="149036" cy="104325"/>
            </a:xfrm>
            <a:prstGeom prst="rect">
              <a:avLst/>
            </a:prstGeom>
          </p:spPr>
        </p:pic>
        <p:pic>
          <p:nvPicPr>
            <p:cNvPr id="261" name="Picture 92">
              <a:extLst>
                <a:ext uri="{FF2B5EF4-FFF2-40B4-BE49-F238E27FC236}">
                  <a16:creationId xmlns:a16="http://schemas.microsoft.com/office/drawing/2014/main" id="{EFC2C0DF-AE92-417F-89C3-32E62029B795}"/>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362396" y="3116656"/>
              <a:ext cx="88009" cy="61606"/>
            </a:xfrm>
            <a:prstGeom prst="rect">
              <a:avLst/>
            </a:prstGeom>
          </p:spPr>
        </p:pic>
        <p:pic>
          <p:nvPicPr>
            <p:cNvPr id="262" name="Picture 93">
              <a:extLst>
                <a:ext uri="{FF2B5EF4-FFF2-40B4-BE49-F238E27FC236}">
                  <a16:creationId xmlns:a16="http://schemas.microsoft.com/office/drawing/2014/main" id="{566AC984-ECE3-477B-AF7C-831E6BF0214E}"/>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348659" y="2688638"/>
              <a:ext cx="129753" cy="101949"/>
            </a:xfrm>
            <a:prstGeom prst="rect">
              <a:avLst/>
            </a:prstGeom>
          </p:spPr>
        </p:pic>
        <p:pic>
          <p:nvPicPr>
            <p:cNvPr id="263" name="Picture 94">
              <a:extLst>
                <a:ext uri="{FF2B5EF4-FFF2-40B4-BE49-F238E27FC236}">
                  <a16:creationId xmlns:a16="http://schemas.microsoft.com/office/drawing/2014/main" id="{5486D8F4-3599-4787-A453-998F8B1332F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516094" y="2801562"/>
              <a:ext cx="149036" cy="104325"/>
            </a:xfrm>
            <a:prstGeom prst="rect">
              <a:avLst/>
            </a:prstGeom>
          </p:spPr>
        </p:pic>
        <p:pic>
          <p:nvPicPr>
            <p:cNvPr id="264" name="Picture 95">
              <a:extLst>
                <a:ext uri="{FF2B5EF4-FFF2-40B4-BE49-F238E27FC236}">
                  <a16:creationId xmlns:a16="http://schemas.microsoft.com/office/drawing/2014/main" id="{F641F9C0-5962-4C0E-A0A8-DA1CE9839D1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892230" y="2953962"/>
              <a:ext cx="149036" cy="104325"/>
            </a:xfrm>
            <a:prstGeom prst="rect">
              <a:avLst/>
            </a:prstGeom>
          </p:spPr>
        </p:pic>
        <p:pic>
          <p:nvPicPr>
            <p:cNvPr id="265" name="Picture 96">
              <a:extLst>
                <a:ext uri="{FF2B5EF4-FFF2-40B4-BE49-F238E27FC236}">
                  <a16:creationId xmlns:a16="http://schemas.microsoft.com/office/drawing/2014/main" id="{43BF5513-0E12-4CD0-BEF9-62B9E22B127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64214" y="2944232"/>
              <a:ext cx="149036" cy="104325"/>
            </a:xfrm>
            <a:prstGeom prst="rect">
              <a:avLst/>
            </a:prstGeom>
          </p:spPr>
        </p:pic>
        <p:pic>
          <p:nvPicPr>
            <p:cNvPr id="266" name="Picture 97">
              <a:extLst>
                <a:ext uri="{FF2B5EF4-FFF2-40B4-BE49-F238E27FC236}">
                  <a16:creationId xmlns:a16="http://schemas.microsoft.com/office/drawing/2014/main" id="{3CE06960-F315-4B6C-B416-FF1197BB6B4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945403" y="2993438"/>
              <a:ext cx="88009" cy="61606"/>
            </a:xfrm>
            <a:prstGeom prst="rect">
              <a:avLst/>
            </a:prstGeom>
          </p:spPr>
        </p:pic>
        <p:pic>
          <p:nvPicPr>
            <p:cNvPr id="267" name="Picture 98">
              <a:extLst>
                <a:ext uri="{FF2B5EF4-FFF2-40B4-BE49-F238E27FC236}">
                  <a16:creationId xmlns:a16="http://schemas.microsoft.com/office/drawing/2014/main" id="{4775DBBD-2BAE-42C8-A07F-C5BCE68CE95E}"/>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6004996" y="3244546"/>
              <a:ext cx="197760" cy="125847"/>
            </a:xfrm>
            <a:prstGeom prst="rect">
              <a:avLst/>
            </a:prstGeom>
          </p:spPr>
        </p:pic>
        <p:pic>
          <p:nvPicPr>
            <p:cNvPr id="268" name="Picture 99">
              <a:extLst>
                <a:ext uri="{FF2B5EF4-FFF2-40B4-BE49-F238E27FC236}">
                  <a16:creationId xmlns:a16="http://schemas.microsoft.com/office/drawing/2014/main" id="{ADBFD18D-9D18-458A-9980-D015DFDA278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420112" y="3168531"/>
              <a:ext cx="88009" cy="61606"/>
            </a:xfrm>
            <a:prstGeom prst="rect">
              <a:avLst/>
            </a:prstGeom>
          </p:spPr>
        </p:pic>
        <p:pic>
          <p:nvPicPr>
            <p:cNvPr id="269" name="Picture 100">
              <a:extLst>
                <a:ext uri="{FF2B5EF4-FFF2-40B4-BE49-F238E27FC236}">
                  <a16:creationId xmlns:a16="http://schemas.microsoft.com/office/drawing/2014/main" id="{6C04D817-409F-43D0-BFAF-D1A2647DC77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365646" y="3168531"/>
              <a:ext cx="88009" cy="61606"/>
            </a:xfrm>
            <a:prstGeom prst="rect">
              <a:avLst/>
            </a:prstGeom>
          </p:spPr>
        </p:pic>
        <p:pic>
          <p:nvPicPr>
            <p:cNvPr id="270" name="Picture 101">
              <a:extLst>
                <a:ext uri="{FF2B5EF4-FFF2-40B4-BE49-F238E27FC236}">
                  <a16:creationId xmlns:a16="http://schemas.microsoft.com/office/drawing/2014/main" id="{2E9A471B-81A5-44A6-AC86-F02B32C6283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420769" y="3340387"/>
              <a:ext cx="88009" cy="61606"/>
            </a:xfrm>
            <a:prstGeom prst="rect">
              <a:avLst/>
            </a:prstGeom>
          </p:spPr>
        </p:pic>
        <p:pic>
          <p:nvPicPr>
            <p:cNvPr id="271" name="Picture 102">
              <a:extLst>
                <a:ext uri="{FF2B5EF4-FFF2-40B4-BE49-F238E27FC236}">
                  <a16:creationId xmlns:a16="http://schemas.microsoft.com/office/drawing/2014/main" id="{A73B70AD-86C5-4B3C-9966-6A66E4D6E7B9}"/>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201564" y="2876140"/>
              <a:ext cx="149036" cy="104325"/>
            </a:xfrm>
            <a:prstGeom prst="rect">
              <a:avLst/>
            </a:prstGeom>
          </p:spPr>
        </p:pic>
        <p:pic>
          <p:nvPicPr>
            <p:cNvPr id="272" name="Picture 103">
              <a:extLst>
                <a:ext uri="{FF2B5EF4-FFF2-40B4-BE49-F238E27FC236}">
                  <a16:creationId xmlns:a16="http://schemas.microsoft.com/office/drawing/2014/main" id="{677EBEE1-08B8-4AA9-BCE3-78D7E4877F60}"/>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144372" y="2396809"/>
              <a:ext cx="129753" cy="101949"/>
            </a:xfrm>
            <a:prstGeom prst="rect">
              <a:avLst/>
            </a:prstGeom>
          </p:spPr>
        </p:pic>
        <p:pic>
          <p:nvPicPr>
            <p:cNvPr id="273" name="Picture 104">
              <a:extLst>
                <a:ext uri="{FF2B5EF4-FFF2-40B4-BE49-F238E27FC236}">
                  <a16:creationId xmlns:a16="http://schemas.microsoft.com/office/drawing/2014/main" id="{DCB1BB79-CF04-473C-9FD3-39154932A20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848122" y="2357333"/>
              <a:ext cx="149036" cy="104325"/>
            </a:xfrm>
            <a:prstGeom prst="rect">
              <a:avLst/>
            </a:prstGeom>
          </p:spPr>
        </p:pic>
        <p:pic>
          <p:nvPicPr>
            <p:cNvPr id="274" name="Picture 105">
              <a:extLst>
                <a:ext uri="{FF2B5EF4-FFF2-40B4-BE49-F238E27FC236}">
                  <a16:creationId xmlns:a16="http://schemas.microsoft.com/office/drawing/2014/main" id="{1C586C2A-50CC-465A-905C-A39CCF1536C2}"/>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053578" y="2704852"/>
              <a:ext cx="129753" cy="101949"/>
            </a:xfrm>
            <a:prstGeom prst="rect">
              <a:avLst/>
            </a:prstGeom>
          </p:spPr>
        </p:pic>
        <p:pic>
          <p:nvPicPr>
            <p:cNvPr id="275" name="Picture 106">
              <a:extLst>
                <a:ext uri="{FF2B5EF4-FFF2-40B4-BE49-F238E27FC236}">
                  <a16:creationId xmlns:a16="http://schemas.microsoft.com/office/drawing/2014/main" id="{DE7E182D-3AAD-4846-869C-32D42274273E}"/>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259927" y="2594035"/>
              <a:ext cx="149036" cy="104325"/>
            </a:xfrm>
            <a:prstGeom prst="rect">
              <a:avLst/>
            </a:prstGeom>
          </p:spPr>
        </p:pic>
        <p:pic>
          <p:nvPicPr>
            <p:cNvPr id="276" name="Picture 107">
              <a:extLst>
                <a:ext uri="{FF2B5EF4-FFF2-40B4-BE49-F238E27FC236}">
                  <a16:creationId xmlns:a16="http://schemas.microsoft.com/office/drawing/2014/main" id="{A385AD0A-F723-4B0F-9E90-065852EC3DA4}"/>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5713158" y="2660884"/>
              <a:ext cx="197760" cy="125847"/>
            </a:xfrm>
            <a:prstGeom prst="rect">
              <a:avLst/>
            </a:prstGeom>
          </p:spPr>
        </p:pic>
        <p:pic>
          <p:nvPicPr>
            <p:cNvPr id="277" name="Picture 108">
              <a:extLst>
                <a:ext uri="{FF2B5EF4-FFF2-40B4-BE49-F238E27FC236}">
                  <a16:creationId xmlns:a16="http://schemas.microsoft.com/office/drawing/2014/main" id="{781A5561-40D4-4C40-B612-F5165CC9AB5F}"/>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449172" y="3042078"/>
              <a:ext cx="129753" cy="101949"/>
            </a:xfrm>
            <a:prstGeom prst="rect">
              <a:avLst/>
            </a:prstGeom>
          </p:spPr>
        </p:pic>
        <p:pic>
          <p:nvPicPr>
            <p:cNvPr id="278" name="Picture 109">
              <a:extLst>
                <a:ext uri="{FF2B5EF4-FFF2-40B4-BE49-F238E27FC236}">
                  <a16:creationId xmlns:a16="http://schemas.microsoft.com/office/drawing/2014/main" id="{D3450B04-8EC6-4270-B6C6-643F94319859}"/>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276138" y="3155002"/>
              <a:ext cx="149036" cy="104325"/>
            </a:xfrm>
            <a:prstGeom prst="rect">
              <a:avLst/>
            </a:prstGeom>
          </p:spPr>
        </p:pic>
        <p:pic>
          <p:nvPicPr>
            <p:cNvPr id="279" name="Picture 110">
              <a:extLst>
                <a:ext uri="{FF2B5EF4-FFF2-40B4-BE49-F238E27FC236}">
                  <a16:creationId xmlns:a16="http://schemas.microsoft.com/office/drawing/2014/main" id="{725FCA9C-8F11-4AB7-BA14-6534C9D96A4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869527" y="3155002"/>
              <a:ext cx="149036" cy="104325"/>
            </a:xfrm>
            <a:prstGeom prst="rect">
              <a:avLst/>
            </a:prstGeom>
          </p:spPr>
        </p:pic>
        <p:pic>
          <p:nvPicPr>
            <p:cNvPr id="280" name="Picture 111">
              <a:extLst>
                <a:ext uri="{FF2B5EF4-FFF2-40B4-BE49-F238E27FC236}">
                  <a16:creationId xmlns:a16="http://schemas.microsoft.com/office/drawing/2014/main" id="{0A4DBDD7-A3B9-4544-A03B-0F768196BB95}"/>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586657" y="2870222"/>
              <a:ext cx="129753" cy="101949"/>
            </a:xfrm>
            <a:prstGeom prst="rect">
              <a:avLst/>
            </a:prstGeom>
          </p:spPr>
        </p:pic>
        <p:pic>
          <p:nvPicPr>
            <p:cNvPr id="281" name="Picture 112">
              <a:extLst>
                <a:ext uri="{FF2B5EF4-FFF2-40B4-BE49-F238E27FC236}">
                  <a16:creationId xmlns:a16="http://schemas.microsoft.com/office/drawing/2014/main" id="{285879A5-4882-4769-83BD-45C6EBEA232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754092" y="2983146"/>
              <a:ext cx="149036" cy="104325"/>
            </a:xfrm>
            <a:prstGeom prst="rect">
              <a:avLst/>
            </a:prstGeom>
          </p:spPr>
        </p:pic>
        <p:pic>
          <p:nvPicPr>
            <p:cNvPr id="282" name="Picture 113">
              <a:extLst>
                <a:ext uri="{FF2B5EF4-FFF2-40B4-BE49-F238E27FC236}">
                  <a16:creationId xmlns:a16="http://schemas.microsoft.com/office/drawing/2014/main" id="{528530C7-085D-4306-86BF-97963CB6D03D}"/>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319591" y="3350115"/>
              <a:ext cx="88009" cy="61606"/>
            </a:xfrm>
            <a:prstGeom prst="rect">
              <a:avLst/>
            </a:prstGeom>
          </p:spPr>
        </p:pic>
        <p:pic>
          <p:nvPicPr>
            <p:cNvPr id="283" name="Picture 114">
              <a:extLst>
                <a:ext uri="{FF2B5EF4-FFF2-40B4-BE49-F238E27FC236}">
                  <a16:creationId xmlns:a16="http://schemas.microsoft.com/office/drawing/2014/main" id="{15B4F8C1-8209-4EC2-A3D0-BA1DBD2CAECC}"/>
                </a:ext>
              </a:extLst>
            </p:cNvPr>
            <p:cNvPicPr>
              <a:picLocks noChangeAspect="1"/>
            </p:cNvPicPr>
            <p:nvPr/>
          </p:nvPicPr>
          <p:blipFill rotWithShape="1">
            <a:blip r:embed="rId6">
              <a:extLst>
                <a:ext uri="{28A0092B-C50C-407E-A947-70E740481C1C}">
                  <a14:useLocalDpi xmlns:a14="http://schemas.microsoft.com/office/drawing/2010/main" val="0"/>
                </a:ext>
              </a:extLst>
            </a:blip>
            <a:srcRect l="18280" t="64481" r="-1886" b="23269"/>
            <a:stretch/>
          </p:blipFill>
          <p:spPr>
            <a:xfrm>
              <a:off x="5971462" y="3543883"/>
              <a:ext cx="342708" cy="97916"/>
            </a:xfrm>
            <a:prstGeom prst="rect">
              <a:avLst/>
            </a:prstGeom>
          </p:spPr>
        </p:pic>
        <p:pic>
          <p:nvPicPr>
            <p:cNvPr id="284" name="Picture 115">
              <a:extLst>
                <a:ext uri="{FF2B5EF4-FFF2-40B4-BE49-F238E27FC236}">
                  <a16:creationId xmlns:a16="http://schemas.microsoft.com/office/drawing/2014/main" id="{0BF787D4-8A68-4B0F-AE54-6EB5E1E6074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09086" y="2130352"/>
              <a:ext cx="149036" cy="104325"/>
            </a:xfrm>
            <a:prstGeom prst="rect">
              <a:avLst/>
            </a:prstGeom>
          </p:spPr>
        </p:pic>
        <p:pic>
          <p:nvPicPr>
            <p:cNvPr id="285" name="Picture 116">
              <a:extLst>
                <a:ext uri="{FF2B5EF4-FFF2-40B4-BE49-F238E27FC236}">
                  <a16:creationId xmlns:a16="http://schemas.microsoft.com/office/drawing/2014/main" id="{9BEB206F-8309-465D-A636-A1885A2D75E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455776" y="2747003"/>
              <a:ext cx="88009" cy="61606"/>
            </a:xfrm>
            <a:prstGeom prst="rect">
              <a:avLst/>
            </a:prstGeom>
          </p:spPr>
        </p:pic>
        <p:pic>
          <p:nvPicPr>
            <p:cNvPr id="286" name="Picture 117">
              <a:extLst>
                <a:ext uri="{FF2B5EF4-FFF2-40B4-BE49-F238E27FC236}">
                  <a16:creationId xmlns:a16="http://schemas.microsoft.com/office/drawing/2014/main" id="{0D76F5CC-9DDE-440C-8784-8267C135885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202860" y="3223655"/>
              <a:ext cx="88009" cy="61606"/>
            </a:xfrm>
            <a:prstGeom prst="rect">
              <a:avLst/>
            </a:prstGeom>
          </p:spPr>
        </p:pic>
        <p:pic>
          <p:nvPicPr>
            <p:cNvPr id="287" name="Picture 118">
              <a:extLst>
                <a:ext uri="{FF2B5EF4-FFF2-40B4-BE49-F238E27FC236}">
                  <a16:creationId xmlns:a16="http://schemas.microsoft.com/office/drawing/2014/main" id="{D7E70FE5-6CDA-446E-A53C-F3F4CF9FDE7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559534" y="2866416"/>
              <a:ext cx="149036" cy="104325"/>
            </a:xfrm>
            <a:prstGeom prst="rect">
              <a:avLst/>
            </a:prstGeom>
          </p:spPr>
        </p:pic>
        <p:pic>
          <p:nvPicPr>
            <p:cNvPr id="288" name="Picture 119">
              <a:extLst>
                <a:ext uri="{FF2B5EF4-FFF2-40B4-BE49-F238E27FC236}">
                  <a16:creationId xmlns:a16="http://schemas.microsoft.com/office/drawing/2014/main" id="{1E72F82D-7BC4-463F-9C9C-C05C1D38C31C}"/>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290287" y="2980468"/>
              <a:ext cx="129753" cy="101949"/>
            </a:xfrm>
            <a:prstGeom prst="rect">
              <a:avLst/>
            </a:prstGeom>
          </p:spPr>
        </p:pic>
        <p:pic>
          <p:nvPicPr>
            <p:cNvPr id="289" name="Picture 120">
              <a:extLst>
                <a:ext uri="{FF2B5EF4-FFF2-40B4-BE49-F238E27FC236}">
                  <a16:creationId xmlns:a16="http://schemas.microsoft.com/office/drawing/2014/main" id="{84FA86E5-940B-42D7-AAAD-C5714EBB6755}"/>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117253" y="3093392"/>
              <a:ext cx="149036" cy="104325"/>
            </a:xfrm>
            <a:prstGeom prst="rect">
              <a:avLst/>
            </a:prstGeom>
          </p:spPr>
        </p:pic>
        <p:pic>
          <p:nvPicPr>
            <p:cNvPr id="290" name="Picture 121">
              <a:extLst>
                <a:ext uri="{FF2B5EF4-FFF2-40B4-BE49-F238E27FC236}">
                  <a16:creationId xmlns:a16="http://schemas.microsoft.com/office/drawing/2014/main" id="{BAE82D7B-1697-4D71-837D-A5D7CE6CFB7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289109" y="3084230"/>
              <a:ext cx="88009" cy="61606"/>
            </a:xfrm>
            <a:prstGeom prst="rect">
              <a:avLst/>
            </a:prstGeom>
          </p:spPr>
        </p:pic>
        <p:pic>
          <p:nvPicPr>
            <p:cNvPr id="291" name="Picture 122">
              <a:extLst>
                <a:ext uri="{FF2B5EF4-FFF2-40B4-BE49-F238E27FC236}">
                  <a16:creationId xmlns:a16="http://schemas.microsoft.com/office/drawing/2014/main" id="{E0D4BE38-4660-49E9-8336-BE0285F65FB5}"/>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6006892" y="3132868"/>
              <a:ext cx="129753" cy="101949"/>
            </a:xfrm>
            <a:prstGeom prst="rect">
              <a:avLst/>
            </a:prstGeom>
          </p:spPr>
        </p:pic>
        <p:pic>
          <p:nvPicPr>
            <p:cNvPr id="292" name="Picture 123">
              <a:extLst>
                <a:ext uri="{FF2B5EF4-FFF2-40B4-BE49-F238E27FC236}">
                  <a16:creationId xmlns:a16="http://schemas.microsoft.com/office/drawing/2014/main" id="{1108015A-3155-48D1-906F-B3F22C2269B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710642" y="3093392"/>
              <a:ext cx="149036" cy="104325"/>
            </a:xfrm>
            <a:prstGeom prst="rect">
              <a:avLst/>
            </a:prstGeom>
          </p:spPr>
        </p:pic>
        <p:pic>
          <p:nvPicPr>
            <p:cNvPr id="293" name="Picture 124">
              <a:extLst>
                <a:ext uri="{FF2B5EF4-FFF2-40B4-BE49-F238E27FC236}">
                  <a16:creationId xmlns:a16="http://schemas.microsoft.com/office/drawing/2014/main" id="{F3F3DBD3-8450-4F31-837D-F351A291A8FE}"/>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833858" y="3245792"/>
              <a:ext cx="149036" cy="104325"/>
            </a:xfrm>
            <a:prstGeom prst="rect">
              <a:avLst/>
            </a:prstGeom>
          </p:spPr>
        </p:pic>
        <p:pic>
          <p:nvPicPr>
            <p:cNvPr id="294" name="Picture 125">
              <a:extLst>
                <a:ext uri="{FF2B5EF4-FFF2-40B4-BE49-F238E27FC236}">
                  <a16:creationId xmlns:a16="http://schemas.microsoft.com/office/drawing/2014/main" id="{95D4CAEE-2AC5-42AD-82E7-E0D84BA22641}"/>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578876" y="3181506"/>
              <a:ext cx="129753" cy="101949"/>
            </a:xfrm>
            <a:prstGeom prst="rect">
              <a:avLst/>
            </a:prstGeom>
          </p:spPr>
        </p:pic>
        <p:pic>
          <p:nvPicPr>
            <p:cNvPr id="295" name="Picture 126">
              <a:extLst>
                <a:ext uri="{FF2B5EF4-FFF2-40B4-BE49-F238E27FC236}">
                  <a16:creationId xmlns:a16="http://schemas.microsoft.com/office/drawing/2014/main" id="{18A2B3DB-98AF-451F-9897-4CE79E167619}"/>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05842" y="3294430"/>
              <a:ext cx="149036" cy="104325"/>
            </a:xfrm>
            <a:prstGeom prst="rect">
              <a:avLst/>
            </a:prstGeom>
          </p:spPr>
        </p:pic>
        <p:pic>
          <p:nvPicPr>
            <p:cNvPr id="296" name="Picture 127">
              <a:extLst>
                <a:ext uri="{FF2B5EF4-FFF2-40B4-BE49-F238E27FC236}">
                  <a16:creationId xmlns:a16="http://schemas.microsoft.com/office/drawing/2014/main" id="{80910F57-59DB-4315-B276-2E05D86224FE}"/>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60965" y="3168534"/>
              <a:ext cx="88009" cy="61606"/>
            </a:xfrm>
            <a:prstGeom prst="rect">
              <a:avLst/>
            </a:prstGeom>
          </p:spPr>
        </p:pic>
        <p:pic>
          <p:nvPicPr>
            <p:cNvPr id="297" name="Picture 128">
              <a:extLst>
                <a:ext uri="{FF2B5EF4-FFF2-40B4-BE49-F238E27FC236}">
                  <a16:creationId xmlns:a16="http://schemas.microsoft.com/office/drawing/2014/main" id="{72AEF994-CE07-4158-9F13-81E0A7EB841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916215" y="3285268"/>
              <a:ext cx="88009" cy="61606"/>
            </a:xfrm>
            <a:prstGeom prst="rect">
              <a:avLst/>
            </a:prstGeom>
          </p:spPr>
        </p:pic>
        <p:pic>
          <p:nvPicPr>
            <p:cNvPr id="298" name="Picture 129">
              <a:extLst>
                <a:ext uri="{FF2B5EF4-FFF2-40B4-BE49-F238E27FC236}">
                  <a16:creationId xmlns:a16="http://schemas.microsoft.com/office/drawing/2014/main" id="{03204D3C-E6BA-461F-B5CE-5807A0C1545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41509" y="3236630"/>
              <a:ext cx="88009" cy="61606"/>
            </a:xfrm>
            <a:prstGeom prst="rect">
              <a:avLst/>
            </a:prstGeom>
          </p:spPr>
        </p:pic>
        <p:pic>
          <p:nvPicPr>
            <p:cNvPr id="299" name="Picture 130">
              <a:extLst>
                <a:ext uri="{FF2B5EF4-FFF2-40B4-BE49-F238E27FC236}">
                  <a16:creationId xmlns:a16="http://schemas.microsoft.com/office/drawing/2014/main" id="{F2ADEF90-D6C2-4D0D-8147-4DCD785CE35B}"/>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593909" y="3389030"/>
              <a:ext cx="88009" cy="61606"/>
            </a:xfrm>
            <a:prstGeom prst="rect">
              <a:avLst/>
            </a:prstGeom>
          </p:spPr>
        </p:pic>
        <p:pic>
          <p:nvPicPr>
            <p:cNvPr id="300" name="Picture 131">
              <a:extLst>
                <a:ext uri="{FF2B5EF4-FFF2-40B4-BE49-F238E27FC236}">
                  <a16:creationId xmlns:a16="http://schemas.microsoft.com/office/drawing/2014/main" id="{A97D9A1F-2DF4-48D8-9909-AED4230D298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746309" y="3492790"/>
              <a:ext cx="88009" cy="61606"/>
            </a:xfrm>
            <a:prstGeom prst="rect">
              <a:avLst/>
            </a:prstGeom>
          </p:spPr>
        </p:pic>
        <p:pic>
          <p:nvPicPr>
            <p:cNvPr id="301" name="Picture 132">
              <a:extLst>
                <a:ext uri="{FF2B5EF4-FFF2-40B4-BE49-F238E27FC236}">
                  <a16:creationId xmlns:a16="http://schemas.microsoft.com/office/drawing/2014/main" id="{F48A05FB-1729-4D7D-BEFD-F5C6A9C73EFB}"/>
                </a:ext>
              </a:extLst>
            </p:cNvPr>
            <p:cNvPicPr>
              <a:picLocks noChangeAspect="1"/>
            </p:cNvPicPr>
            <p:nvPr/>
          </p:nvPicPr>
          <p:blipFill rotWithShape="1">
            <a:blip r:embed="rId6">
              <a:extLst>
                <a:ext uri="{28A0092B-C50C-407E-A947-70E740481C1C}">
                  <a14:useLocalDpi xmlns:a14="http://schemas.microsoft.com/office/drawing/2010/main" val="0"/>
                </a:ext>
              </a:extLst>
            </a:blip>
            <a:srcRect l="49654" t="30512" r="461" b="57451"/>
            <a:stretch/>
          </p:blipFill>
          <p:spPr>
            <a:xfrm>
              <a:off x="5385329" y="3560320"/>
              <a:ext cx="166128" cy="78178"/>
            </a:xfrm>
            <a:prstGeom prst="rect">
              <a:avLst/>
            </a:prstGeom>
          </p:spPr>
        </p:pic>
        <p:pic>
          <p:nvPicPr>
            <p:cNvPr id="302" name="Picture 133">
              <a:extLst>
                <a:ext uri="{FF2B5EF4-FFF2-40B4-BE49-F238E27FC236}">
                  <a16:creationId xmlns:a16="http://schemas.microsoft.com/office/drawing/2014/main" id="{273844CA-D63F-4622-B2AA-64B7D4BA6BB6}"/>
                </a:ext>
              </a:extLst>
            </p:cNvPr>
            <p:cNvPicPr>
              <a:picLocks noChangeAspect="1"/>
            </p:cNvPicPr>
            <p:nvPr/>
          </p:nvPicPr>
          <p:blipFill rotWithShape="1">
            <a:blip r:embed="rId6">
              <a:extLst>
                <a:ext uri="{28A0092B-C50C-407E-A947-70E740481C1C}">
                  <a14:useLocalDpi xmlns:a14="http://schemas.microsoft.com/office/drawing/2010/main" val="0"/>
                </a:ext>
              </a:extLst>
            </a:blip>
            <a:srcRect l="31185" t="53563" r="1336" b="35905"/>
            <a:stretch/>
          </p:blipFill>
          <p:spPr>
            <a:xfrm>
              <a:off x="4962838" y="3956333"/>
              <a:ext cx="256596" cy="78094"/>
            </a:xfrm>
            <a:prstGeom prst="rect">
              <a:avLst/>
            </a:prstGeom>
          </p:spPr>
        </p:pic>
        <p:pic>
          <p:nvPicPr>
            <p:cNvPr id="303" name="Picture 134">
              <a:extLst>
                <a:ext uri="{FF2B5EF4-FFF2-40B4-BE49-F238E27FC236}">
                  <a16:creationId xmlns:a16="http://schemas.microsoft.com/office/drawing/2014/main" id="{F135E704-BA88-4D38-9641-1146B27CB0F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174330" y="3200958"/>
              <a:ext cx="88009" cy="61606"/>
            </a:xfrm>
            <a:prstGeom prst="rect">
              <a:avLst/>
            </a:prstGeom>
          </p:spPr>
        </p:pic>
        <p:pic>
          <p:nvPicPr>
            <p:cNvPr id="304" name="Picture 135">
              <a:extLst>
                <a:ext uri="{FF2B5EF4-FFF2-40B4-BE49-F238E27FC236}">
                  <a16:creationId xmlns:a16="http://schemas.microsoft.com/office/drawing/2014/main" id="{E36BB483-D23C-4804-A84A-36AC2715455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114016" y="3628977"/>
              <a:ext cx="88009" cy="61606"/>
            </a:xfrm>
            <a:prstGeom prst="rect">
              <a:avLst/>
            </a:prstGeom>
          </p:spPr>
        </p:pic>
        <p:pic>
          <p:nvPicPr>
            <p:cNvPr id="305" name="Picture 136">
              <a:extLst>
                <a:ext uri="{FF2B5EF4-FFF2-40B4-BE49-F238E27FC236}">
                  <a16:creationId xmlns:a16="http://schemas.microsoft.com/office/drawing/2014/main" id="{CF1A6FBB-C79A-43D7-9F79-8F5A2592155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135418" y="3376057"/>
              <a:ext cx="88009" cy="61606"/>
            </a:xfrm>
            <a:prstGeom prst="rect">
              <a:avLst/>
            </a:prstGeom>
          </p:spPr>
        </p:pic>
        <p:pic>
          <p:nvPicPr>
            <p:cNvPr id="306" name="Picture 137">
              <a:extLst>
                <a:ext uri="{FF2B5EF4-FFF2-40B4-BE49-F238E27FC236}">
                  <a16:creationId xmlns:a16="http://schemas.microsoft.com/office/drawing/2014/main" id="{1CA89BC4-3030-46ED-8A93-2A2DDCF485E2}"/>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789757" y="3460361"/>
              <a:ext cx="88009" cy="61606"/>
            </a:xfrm>
            <a:prstGeom prst="rect">
              <a:avLst/>
            </a:prstGeom>
          </p:spPr>
        </p:pic>
        <p:pic>
          <p:nvPicPr>
            <p:cNvPr id="307" name="Picture 138">
              <a:extLst>
                <a:ext uri="{FF2B5EF4-FFF2-40B4-BE49-F238E27FC236}">
                  <a16:creationId xmlns:a16="http://schemas.microsoft.com/office/drawing/2014/main" id="{85784EA6-7A55-43AC-97D5-96233830B11B}"/>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307274" y="3460361"/>
              <a:ext cx="88009" cy="61606"/>
            </a:xfrm>
            <a:prstGeom prst="rect">
              <a:avLst/>
            </a:prstGeom>
          </p:spPr>
        </p:pic>
        <p:pic>
          <p:nvPicPr>
            <p:cNvPr id="308" name="Picture 139">
              <a:extLst>
                <a:ext uri="{FF2B5EF4-FFF2-40B4-BE49-F238E27FC236}">
                  <a16:creationId xmlns:a16="http://schemas.microsoft.com/office/drawing/2014/main" id="{61813942-B07C-4247-9C1F-3F4AF346EEF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362397" y="3632217"/>
              <a:ext cx="88009" cy="61606"/>
            </a:xfrm>
            <a:prstGeom prst="rect">
              <a:avLst/>
            </a:prstGeom>
          </p:spPr>
        </p:pic>
        <p:pic>
          <p:nvPicPr>
            <p:cNvPr id="309" name="Picture 140">
              <a:extLst>
                <a:ext uri="{FF2B5EF4-FFF2-40B4-BE49-F238E27FC236}">
                  <a16:creationId xmlns:a16="http://schemas.microsoft.com/office/drawing/2014/main" id="{DD999B80-CB5B-4CBA-8729-20D33B2FF58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449946" y="3612761"/>
              <a:ext cx="88009" cy="61606"/>
            </a:xfrm>
            <a:prstGeom prst="rect">
              <a:avLst/>
            </a:prstGeom>
          </p:spPr>
        </p:pic>
        <p:pic>
          <p:nvPicPr>
            <p:cNvPr id="310" name="Picture 141">
              <a:extLst>
                <a:ext uri="{FF2B5EF4-FFF2-40B4-BE49-F238E27FC236}">
                  <a16:creationId xmlns:a16="http://schemas.microsoft.com/office/drawing/2014/main" id="{404DBAE4-B9E7-4B4E-9264-DE5707068606}"/>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5595087" y="3625737"/>
              <a:ext cx="129753" cy="101949"/>
            </a:xfrm>
            <a:prstGeom prst="rect">
              <a:avLst/>
            </a:prstGeom>
          </p:spPr>
        </p:pic>
        <p:pic>
          <p:nvPicPr>
            <p:cNvPr id="311" name="Picture 142">
              <a:extLst>
                <a:ext uri="{FF2B5EF4-FFF2-40B4-BE49-F238E27FC236}">
                  <a16:creationId xmlns:a16="http://schemas.microsoft.com/office/drawing/2014/main" id="{1A11F9A5-399A-467C-BA21-3709ACE311AB}"/>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422053" y="3738661"/>
              <a:ext cx="149036" cy="104325"/>
            </a:xfrm>
            <a:prstGeom prst="rect">
              <a:avLst/>
            </a:prstGeom>
          </p:spPr>
        </p:pic>
        <p:pic>
          <p:nvPicPr>
            <p:cNvPr id="312" name="Picture 143">
              <a:extLst>
                <a:ext uri="{FF2B5EF4-FFF2-40B4-BE49-F238E27FC236}">
                  <a16:creationId xmlns:a16="http://schemas.microsoft.com/office/drawing/2014/main" id="{E1AC3F0A-E222-467A-9BE7-0B90D364483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015442" y="3738661"/>
              <a:ext cx="149036" cy="104325"/>
            </a:xfrm>
            <a:prstGeom prst="rect">
              <a:avLst/>
            </a:prstGeom>
          </p:spPr>
        </p:pic>
        <p:pic>
          <p:nvPicPr>
            <p:cNvPr id="313" name="Picture 144">
              <a:extLst>
                <a:ext uri="{FF2B5EF4-FFF2-40B4-BE49-F238E27FC236}">
                  <a16:creationId xmlns:a16="http://schemas.microsoft.com/office/drawing/2014/main" id="{E8A67DE4-2CAB-43D1-A8D8-11FE3A00E24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746309" y="3881899"/>
              <a:ext cx="88009" cy="61606"/>
            </a:xfrm>
            <a:prstGeom prst="rect">
              <a:avLst/>
            </a:prstGeom>
          </p:spPr>
        </p:pic>
        <p:pic>
          <p:nvPicPr>
            <p:cNvPr id="314" name="Picture 145">
              <a:extLst>
                <a:ext uri="{FF2B5EF4-FFF2-40B4-BE49-F238E27FC236}">
                  <a16:creationId xmlns:a16="http://schemas.microsoft.com/office/drawing/2014/main" id="{EC21565F-0216-43C8-A63D-4736B207942F}"/>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732572" y="3453881"/>
              <a:ext cx="129753" cy="101949"/>
            </a:xfrm>
            <a:prstGeom prst="rect">
              <a:avLst/>
            </a:prstGeom>
          </p:spPr>
        </p:pic>
        <p:pic>
          <p:nvPicPr>
            <p:cNvPr id="315" name="Picture 146">
              <a:extLst>
                <a:ext uri="{FF2B5EF4-FFF2-40B4-BE49-F238E27FC236}">
                  <a16:creationId xmlns:a16="http://schemas.microsoft.com/office/drawing/2014/main" id="{2DA22F73-03E8-4258-AC21-69FD91A39F6B}"/>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900007" y="3566805"/>
              <a:ext cx="149036" cy="104325"/>
            </a:xfrm>
            <a:prstGeom prst="rect">
              <a:avLst/>
            </a:prstGeom>
          </p:spPr>
        </p:pic>
        <p:pic>
          <p:nvPicPr>
            <p:cNvPr id="316" name="Picture 147">
              <a:extLst>
                <a:ext uri="{FF2B5EF4-FFF2-40B4-BE49-F238E27FC236}">
                  <a16:creationId xmlns:a16="http://schemas.microsoft.com/office/drawing/2014/main" id="{0BB429BE-D244-4E11-A97B-BE0B31ED284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276143" y="3719205"/>
              <a:ext cx="149036" cy="104325"/>
            </a:xfrm>
            <a:prstGeom prst="rect">
              <a:avLst/>
            </a:prstGeom>
          </p:spPr>
        </p:pic>
        <p:pic>
          <p:nvPicPr>
            <p:cNvPr id="317" name="Picture 148">
              <a:extLst>
                <a:ext uri="{FF2B5EF4-FFF2-40B4-BE49-F238E27FC236}">
                  <a16:creationId xmlns:a16="http://schemas.microsoft.com/office/drawing/2014/main" id="{4C7C899C-9557-475C-85F2-FB08D4041EA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848127" y="3709475"/>
              <a:ext cx="149036" cy="104325"/>
            </a:xfrm>
            <a:prstGeom prst="rect">
              <a:avLst/>
            </a:prstGeom>
          </p:spPr>
        </p:pic>
        <p:pic>
          <p:nvPicPr>
            <p:cNvPr id="318" name="Picture 149">
              <a:extLst>
                <a:ext uri="{FF2B5EF4-FFF2-40B4-BE49-F238E27FC236}">
                  <a16:creationId xmlns:a16="http://schemas.microsoft.com/office/drawing/2014/main" id="{8DE66F24-8559-4101-9B34-D4C57170FC43}"/>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5388909" y="4009789"/>
              <a:ext cx="197760" cy="125847"/>
            </a:xfrm>
            <a:prstGeom prst="rect">
              <a:avLst/>
            </a:prstGeom>
          </p:spPr>
        </p:pic>
        <p:pic>
          <p:nvPicPr>
            <p:cNvPr id="319" name="Picture 150">
              <a:extLst>
                <a:ext uri="{FF2B5EF4-FFF2-40B4-BE49-F238E27FC236}">
                  <a16:creationId xmlns:a16="http://schemas.microsoft.com/office/drawing/2014/main" id="{AA928A93-94DD-47F0-8BB7-10285020C1F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804025" y="3933774"/>
              <a:ext cx="88009" cy="61606"/>
            </a:xfrm>
            <a:prstGeom prst="rect">
              <a:avLst/>
            </a:prstGeom>
          </p:spPr>
        </p:pic>
        <p:pic>
          <p:nvPicPr>
            <p:cNvPr id="320" name="Picture 151">
              <a:extLst>
                <a:ext uri="{FF2B5EF4-FFF2-40B4-BE49-F238E27FC236}">
                  <a16:creationId xmlns:a16="http://schemas.microsoft.com/office/drawing/2014/main" id="{70F02F37-68BA-489C-9BFF-FFC526685B3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749559" y="3933774"/>
              <a:ext cx="88009" cy="61606"/>
            </a:xfrm>
            <a:prstGeom prst="rect">
              <a:avLst/>
            </a:prstGeom>
          </p:spPr>
        </p:pic>
        <p:pic>
          <p:nvPicPr>
            <p:cNvPr id="321" name="Picture 152">
              <a:extLst>
                <a:ext uri="{FF2B5EF4-FFF2-40B4-BE49-F238E27FC236}">
                  <a16:creationId xmlns:a16="http://schemas.microsoft.com/office/drawing/2014/main" id="{10E5A690-1AE3-4EEB-940E-9BC0730FAB62}"/>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804682" y="4105630"/>
              <a:ext cx="88009" cy="61606"/>
            </a:xfrm>
            <a:prstGeom prst="rect">
              <a:avLst/>
            </a:prstGeom>
          </p:spPr>
        </p:pic>
        <p:pic>
          <p:nvPicPr>
            <p:cNvPr id="322" name="Picture 153">
              <a:extLst>
                <a:ext uri="{FF2B5EF4-FFF2-40B4-BE49-F238E27FC236}">
                  <a16:creationId xmlns:a16="http://schemas.microsoft.com/office/drawing/2014/main" id="{0B4357E0-8CF8-43A9-AE14-4C50BAA0532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585477" y="3641383"/>
              <a:ext cx="149036" cy="104325"/>
            </a:xfrm>
            <a:prstGeom prst="rect">
              <a:avLst/>
            </a:prstGeom>
          </p:spPr>
        </p:pic>
        <p:pic>
          <p:nvPicPr>
            <p:cNvPr id="323" name="Picture 154">
              <a:extLst>
                <a:ext uri="{FF2B5EF4-FFF2-40B4-BE49-F238E27FC236}">
                  <a16:creationId xmlns:a16="http://schemas.microsoft.com/office/drawing/2014/main" id="{B532C44D-6B2C-4DB4-A36B-7EA1344FF57F}"/>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528285" y="3162052"/>
              <a:ext cx="129753" cy="101949"/>
            </a:xfrm>
            <a:prstGeom prst="rect">
              <a:avLst/>
            </a:prstGeom>
          </p:spPr>
        </p:pic>
        <p:pic>
          <p:nvPicPr>
            <p:cNvPr id="324" name="Picture 155">
              <a:extLst>
                <a:ext uri="{FF2B5EF4-FFF2-40B4-BE49-F238E27FC236}">
                  <a16:creationId xmlns:a16="http://schemas.microsoft.com/office/drawing/2014/main" id="{46B991FE-7938-4E05-A4FA-16408F23AC0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232035" y="3122576"/>
              <a:ext cx="149036" cy="104325"/>
            </a:xfrm>
            <a:prstGeom prst="rect">
              <a:avLst/>
            </a:prstGeom>
          </p:spPr>
        </p:pic>
        <p:pic>
          <p:nvPicPr>
            <p:cNvPr id="325" name="Picture 156">
              <a:extLst>
                <a:ext uri="{FF2B5EF4-FFF2-40B4-BE49-F238E27FC236}">
                  <a16:creationId xmlns:a16="http://schemas.microsoft.com/office/drawing/2014/main" id="{1CAEDA72-25EA-4A8C-95F0-110BBBB7CDD4}"/>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437491" y="3470095"/>
              <a:ext cx="129753" cy="101949"/>
            </a:xfrm>
            <a:prstGeom prst="rect">
              <a:avLst/>
            </a:prstGeom>
          </p:spPr>
        </p:pic>
        <p:pic>
          <p:nvPicPr>
            <p:cNvPr id="326" name="Picture 157">
              <a:extLst>
                <a:ext uri="{FF2B5EF4-FFF2-40B4-BE49-F238E27FC236}">
                  <a16:creationId xmlns:a16="http://schemas.microsoft.com/office/drawing/2014/main" id="{E020E179-34B7-4C3E-94FF-3E7215AB23AE}"/>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643840" y="3359278"/>
              <a:ext cx="149036" cy="104325"/>
            </a:xfrm>
            <a:prstGeom prst="rect">
              <a:avLst/>
            </a:prstGeom>
          </p:spPr>
        </p:pic>
        <p:pic>
          <p:nvPicPr>
            <p:cNvPr id="327" name="Picture 158">
              <a:extLst>
                <a:ext uri="{FF2B5EF4-FFF2-40B4-BE49-F238E27FC236}">
                  <a16:creationId xmlns:a16="http://schemas.microsoft.com/office/drawing/2014/main" id="{005FB5C4-1E18-4295-B07E-F444F326C6CC}"/>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5097071" y="3426127"/>
              <a:ext cx="197760" cy="125847"/>
            </a:xfrm>
            <a:prstGeom prst="rect">
              <a:avLst/>
            </a:prstGeom>
          </p:spPr>
        </p:pic>
        <p:pic>
          <p:nvPicPr>
            <p:cNvPr id="328" name="Picture 159">
              <a:extLst>
                <a:ext uri="{FF2B5EF4-FFF2-40B4-BE49-F238E27FC236}">
                  <a16:creationId xmlns:a16="http://schemas.microsoft.com/office/drawing/2014/main" id="{DFD0BA91-E9A0-40EE-B408-052BFB68635E}"/>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833085" y="3807321"/>
              <a:ext cx="129753" cy="101949"/>
            </a:xfrm>
            <a:prstGeom prst="rect">
              <a:avLst/>
            </a:prstGeom>
          </p:spPr>
        </p:pic>
        <p:pic>
          <p:nvPicPr>
            <p:cNvPr id="329" name="Picture 160">
              <a:extLst>
                <a:ext uri="{FF2B5EF4-FFF2-40B4-BE49-F238E27FC236}">
                  <a16:creationId xmlns:a16="http://schemas.microsoft.com/office/drawing/2014/main" id="{7C9FC7AB-B970-4EE4-8335-7ACC5A9F65D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660051" y="3920245"/>
              <a:ext cx="149036" cy="104325"/>
            </a:xfrm>
            <a:prstGeom prst="rect">
              <a:avLst/>
            </a:prstGeom>
          </p:spPr>
        </p:pic>
        <p:pic>
          <p:nvPicPr>
            <p:cNvPr id="330" name="Picture 161">
              <a:extLst>
                <a:ext uri="{FF2B5EF4-FFF2-40B4-BE49-F238E27FC236}">
                  <a16:creationId xmlns:a16="http://schemas.microsoft.com/office/drawing/2014/main" id="{CE236EE6-A41F-4783-B9E2-77B5E76A61F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5253440" y="3920245"/>
              <a:ext cx="149036" cy="104325"/>
            </a:xfrm>
            <a:prstGeom prst="rect">
              <a:avLst/>
            </a:prstGeom>
          </p:spPr>
        </p:pic>
        <p:pic>
          <p:nvPicPr>
            <p:cNvPr id="331" name="Picture 162">
              <a:extLst>
                <a:ext uri="{FF2B5EF4-FFF2-40B4-BE49-F238E27FC236}">
                  <a16:creationId xmlns:a16="http://schemas.microsoft.com/office/drawing/2014/main" id="{EE742BBF-A8F4-48B5-9DD8-EB2D2091AC5C}"/>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3970570" y="3635465"/>
              <a:ext cx="129753" cy="101949"/>
            </a:xfrm>
            <a:prstGeom prst="rect">
              <a:avLst/>
            </a:prstGeom>
          </p:spPr>
        </p:pic>
        <p:pic>
          <p:nvPicPr>
            <p:cNvPr id="332" name="Picture 163">
              <a:extLst>
                <a:ext uri="{FF2B5EF4-FFF2-40B4-BE49-F238E27FC236}">
                  <a16:creationId xmlns:a16="http://schemas.microsoft.com/office/drawing/2014/main" id="{E5CBE338-29D2-4C34-BF61-1B8721E3A75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138005" y="3748389"/>
              <a:ext cx="149036" cy="104325"/>
            </a:xfrm>
            <a:prstGeom prst="rect">
              <a:avLst/>
            </a:prstGeom>
          </p:spPr>
        </p:pic>
        <p:pic>
          <p:nvPicPr>
            <p:cNvPr id="333" name="Picture 164">
              <a:extLst>
                <a:ext uri="{FF2B5EF4-FFF2-40B4-BE49-F238E27FC236}">
                  <a16:creationId xmlns:a16="http://schemas.microsoft.com/office/drawing/2014/main" id="{5D65C2D5-B51B-4D26-BA96-BE394A9BAC40}"/>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4324343" y="4066715"/>
              <a:ext cx="197760" cy="125847"/>
            </a:xfrm>
            <a:prstGeom prst="rect">
              <a:avLst/>
            </a:prstGeom>
          </p:spPr>
        </p:pic>
        <p:pic>
          <p:nvPicPr>
            <p:cNvPr id="334" name="Picture 165">
              <a:extLst>
                <a:ext uri="{FF2B5EF4-FFF2-40B4-BE49-F238E27FC236}">
                  <a16:creationId xmlns:a16="http://schemas.microsoft.com/office/drawing/2014/main" id="{667C6238-A7F9-4CDF-A49F-D1369D02FA2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703504" y="4115358"/>
              <a:ext cx="88009" cy="61606"/>
            </a:xfrm>
            <a:prstGeom prst="rect">
              <a:avLst/>
            </a:prstGeom>
          </p:spPr>
        </p:pic>
        <p:pic>
          <p:nvPicPr>
            <p:cNvPr id="335" name="Picture 166">
              <a:extLst>
                <a:ext uri="{FF2B5EF4-FFF2-40B4-BE49-F238E27FC236}">
                  <a16:creationId xmlns:a16="http://schemas.microsoft.com/office/drawing/2014/main" id="{12928C7A-01C2-48FE-9C8C-659B1AC84E8D}"/>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839689" y="3512246"/>
              <a:ext cx="88009" cy="61606"/>
            </a:xfrm>
            <a:prstGeom prst="rect">
              <a:avLst/>
            </a:prstGeom>
          </p:spPr>
        </p:pic>
        <p:pic>
          <p:nvPicPr>
            <p:cNvPr id="336" name="Picture 167">
              <a:extLst>
                <a:ext uri="{FF2B5EF4-FFF2-40B4-BE49-F238E27FC236}">
                  <a16:creationId xmlns:a16="http://schemas.microsoft.com/office/drawing/2014/main" id="{7BB9416B-144F-47E3-AA2E-2DD31D969E7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102337" y="2568660"/>
              <a:ext cx="88009" cy="61606"/>
            </a:xfrm>
            <a:prstGeom prst="rect">
              <a:avLst/>
            </a:prstGeom>
          </p:spPr>
        </p:pic>
        <p:pic>
          <p:nvPicPr>
            <p:cNvPr id="337" name="Picture 168">
              <a:extLst>
                <a:ext uri="{FF2B5EF4-FFF2-40B4-BE49-F238E27FC236}">
                  <a16:creationId xmlns:a16="http://schemas.microsoft.com/office/drawing/2014/main" id="{33BDDBB8-6322-46DC-BC34-F4FC451388E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426586" y="2202254"/>
              <a:ext cx="88009" cy="61606"/>
            </a:xfrm>
            <a:prstGeom prst="rect">
              <a:avLst/>
            </a:prstGeom>
          </p:spPr>
        </p:pic>
        <p:pic>
          <p:nvPicPr>
            <p:cNvPr id="338" name="Picture 169">
              <a:extLst>
                <a:ext uri="{FF2B5EF4-FFF2-40B4-BE49-F238E27FC236}">
                  <a16:creationId xmlns:a16="http://schemas.microsoft.com/office/drawing/2014/main" id="{61B5E25F-DC45-4E10-8FA6-1FD9A0F8787B}"/>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624387" y="2545963"/>
              <a:ext cx="88009" cy="61606"/>
            </a:xfrm>
            <a:prstGeom prst="rect">
              <a:avLst/>
            </a:prstGeom>
          </p:spPr>
        </p:pic>
        <p:pic>
          <p:nvPicPr>
            <p:cNvPr id="339" name="Picture 170">
              <a:extLst>
                <a:ext uri="{FF2B5EF4-FFF2-40B4-BE49-F238E27FC236}">
                  <a16:creationId xmlns:a16="http://schemas.microsoft.com/office/drawing/2014/main" id="{676DBEF4-1328-4B70-B738-90307F0CEE2E}"/>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300128" y="2377347"/>
              <a:ext cx="88009" cy="61606"/>
            </a:xfrm>
            <a:prstGeom prst="rect">
              <a:avLst/>
            </a:prstGeom>
          </p:spPr>
        </p:pic>
        <p:pic>
          <p:nvPicPr>
            <p:cNvPr id="340" name="Picture 171">
              <a:extLst>
                <a:ext uri="{FF2B5EF4-FFF2-40B4-BE49-F238E27FC236}">
                  <a16:creationId xmlns:a16="http://schemas.microsoft.com/office/drawing/2014/main" id="{2B752FB5-77DF-44B4-A929-7D30E9BEBE1D}"/>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242943" y="2370867"/>
              <a:ext cx="129753" cy="101949"/>
            </a:xfrm>
            <a:prstGeom prst="rect">
              <a:avLst/>
            </a:prstGeom>
          </p:spPr>
        </p:pic>
        <p:pic>
          <p:nvPicPr>
            <p:cNvPr id="341" name="Picture 172">
              <a:extLst>
                <a:ext uri="{FF2B5EF4-FFF2-40B4-BE49-F238E27FC236}">
                  <a16:creationId xmlns:a16="http://schemas.microsoft.com/office/drawing/2014/main" id="{8C147552-FE63-42F9-A9E2-11E5451976A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410378" y="2483791"/>
              <a:ext cx="149036" cy="104325"/>
            </a:xfrm>
            <a:prstGeom prst="rect">
              <a:avLst/>
            </a:prstGeom>
          </p:spPr>
        </p:pic>
        <p:pic>
          <p:nvPicPr>
            <p:cNvPr id="342" name="Picture 173">
              <a:extLst>
                <a:ext uri="{FF2B5EF4-FFF2-40B4-BE49-F238E27FC236}">
                  <a16:creationId xmlns:a16="http://schemas.microsoft.com/office/drawing/2014/main" id="{31C45A4E-C25B-4B97-834C-2924F97E124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786514" y="2636191"/>
              <a:ext cx="149036" cy="104325"/>
            </a:xfrm>
            <a:prstGeom prst="rect">
              <a:avLst/>
            </a:prstGeom>
          </p:spPr>
        </p:pic>
        <p:pic>
          <p:nvPicPr>
            <p:cNvPr id="343" name="Picture 174">
              <a:extLst>
                <a:ext uri="{FF2B5EF4-FFF2-40B4-BE49-F238E27FC236}">
                  <a16:creationId xmlns:a16="http://schemas.microsoft.com/office/drawing/2014/main" id="{37CDE961-946D-437B-B61D-C344281566D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358498" y="2626461"/>
              <a:ext cx="149036" cy="104325"/>
            </a:xfrm>
            <a:prstGeom prst="rect">
              <a:avLst/>
            </a:prstGeom>
          </p:spPr>
        </p:pic>
        <p:pic>
          <p:nvPicPr>
            <p:cNvPr id="344" name="Picture 175">
              <a:extLst>
                <a:ext uri="{FF2B5EF4-FFF2-40B4-BE49-F238E27FC236}">
                  <a16:creationId xmlns:a16="http://schemas.microsoft.com/office/drawing/2014/main" id="{9606408B-604F-46F4-978A-9A4DEE6C487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112062" y="2977226"/>
              <a:ext cx="88009" cy="61606"/>
            </a:xfrm>
            <a:prstGeom prst="rect">
              <a:avLst/>
            </a:prstGeom>
          </p:spPr>
        </p:pic>
        <p:pic>
          <p:nvPicPr>
            <p:cNvPr id="345" name="Picture 176">
              <a:extLst>
                <a:ext uri="{FF2B5EF4-FFF2-40B4-BE49-F238E27FC236}">
                  <a16:creationId xmlns:a16="http://schemas.microsoft.com/office/drawing/2014/main" id="{7EBBCAB4-561C-453B-BA5A-8E819F6EA8D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586771" y="3152319"/>
              <a:ext cx="88009" cy="61606"/>
            </a:xfrm>
            <a:prstGeom prst="rect">
              <a:avLst/>
            </a:prstGeom>
          </p:spPr>
        </p:pic>
        <p:pic>
          <p:nvPicPr>
            <p:cNvPr id="346" name="Picture 177">
              <a:extLst>
                <a:ext uri="{FF2B5EF4-FFF2-40B4-BE49-F238E27FC236}">
                  <a16:creationId xmlns:a16="http://schemas.microsoft.com/office/drawing/2014/main" id="{5BE3D403-EC43-4773-87B0-6FE113370AE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095848" y="2558369"/>
              <a:ext cx="149036" cy="104325"/>
            </a:xfrm>
            <a:prstGeom prst="rect">
              <a:avLst/>
            </a:prstGeom>
          </p:spPr>
        </p:pic>
        <p:pic>
          <p:nvPicPr>
            <p:cNvPr id="347" name="Picture 178">
              <a:extLst>
                <a:ext uri="{FF2B5EF4-FFF2-40B4-BE49-F238E27FC236}">
                  <a16:creationId xmlns:a16="http://schemas.microsoft.com/office/drawing/2014/main" id="{583C11EC-1CCC-4290-A4B0-7B8F9957087B}"/>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4220237" y="2688640"/>
              <a:ext cx="129753" cy="101949"/>
            </a:xfrm>
            <a:prstGeom prst="rect">
              <a:avLst/>
            </a:prstGeom>
          </p:spPr>
        </p:pic>
        <p:pic>
          <p:nvPicPr>
            <p:cNvPr id="348" name="Picture 179">
              <a:extLst>
                <a:ext uri="{FF2B5EF4-FFF2-40B4-BE49-F238E27FC236}">
                  <a16:creationId xmlns:a16="http://schemas.microsoft.com/office/drawing/2014/main" id="{E54684EE-9CDB-44E2-829C-8453C747951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154211" y="2276264"/>
              <a:ext cx="149036" cy="104325"/>
            </a:xfrm>
            <a:prstGeom prst="rect">
              <a:avLst/>
            </a:prstGeom>
          </p:spPr>
        </p:pic>
        <p:pic>
          <p:nvPicPr>
            <p:cNvPr id="349" name="Picture 180">
              <a:extLst>
                <a:ext uri="{FF2B5EF4-FFF2-40B4-BE49-F238E27FC236}">
                  <a16:creationId xmlns:a16="http://schemas.microsoft.com/office/drawing/2014/main" id="{4218A34B-5268-4C31-85E1-2FCCCFE0650E}"/>
                </a:ext>
              </a:extLst>
            </p:cNvPr>
            <p:cNvPicPr>
              <a:picLocks noChangeAspect="1"/>
            </p:cNvPicPr>
            <p:nvPr/>
          </p:nvPicPr>
          <p:blipFill rotWithShape="1">
            <a:blip r:embed="rId5">
              <a:extLst>
                <a:ext uri="{28A0092B-C50C-407E-A947-70E740481C1C}">
                  <a14:useLocalDpi xmlns:a14="http://schemas.microsoft.com/office/drawing/2010/main" val="0"/>
                </a:ext>
              </a:extLst>
            </a:blip>
            <a:srcRect l="40278" t="41385" r="41243" b="40976"/>
            <a:stretch/>
          </p:blipFill>
          <p:spPr>
            <a:xfrm flipH="1">
              <a:off x="4607442" y="2343113"/>
              <a:ext cx="197760" cy="125847"/>
            </a:xfrm>
            <a:prstGeom prst="rect">
              <a:avLst/>
            </a:prstGeom>
          </p:spPr>
        </p:pic>
        <p:pic>
          <p:nvPicPr>
            <p:cNvPr id="350" name="Picture 181">
              <a:extLst>
                <a:ext uri="{FF2B5EF4-FFF2-40B4-BE49-F238E27FC236}">
                  <a16:creationId xmlns:a16="http://schemas.microsoft.com/office/drawing/2014/main" id="{6D99DDF8-BE3E-4F53-8D54-F1A71CF909A2}"/>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170422" y="2837231"/>
              <a:ext cx="149036" cy="104325"/>
            </a:xfrm>
            <a:prstGeom prst="rect">
              <a:avLst/>
            </a:prstGeom>
          </p:spPr>
        </p:pic>
        <p:pic>
          <p:nvPicPr>
            <p:cNvPr id="351" name="Picture 182">
              <a:extLst>
                <a:ext uri="{FF2B5EF4-FFF2-40B4-BE49-F238E27FC236}">
                  <a16:creationId xmlns:a16="http://schemas.microsoft.com/office/drawing/2014/main" id="{13A2D3D7-D440-4750-BDB4-D27F65C45A1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763811" y="2837231"/>
              <a:ext cx="149036" cy="104325"/>
            </a:xfrm>
            <a:prstGeom prst="rect">
              <a:avLst/>
            </a:prstGeom>
          </p:spPr>
        </p:pic>
        <p:pic>
          <p:nvPicPr>
            <p:cNvPr id="352" name="Picture 183">
              <a:extLst>
                <a:ext uri="{FF2B5EF4-FFF2-40B4-BE49-F238E27FC236}">
                  <a16:creationId xmlns:a16="http://schemas.microsoft.com/office/drawing/2014/main" id="{4C83F1B0-D70C-4430-92D0-DA522E1BBD7E}"/>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3753316" y="2854010"/>
              <a:ext cx="129753" cy="101949"/>
            </a:xfrm>
            <a:prstGeom prst="rect">
              <a:avLst/>
            </a:prstGeom>
          </p:spPr>
        </p:pic>
        <p:pic>
          <p:nvPicPr>
            <p:cNvPr id="353" name="Picture 184">
              <a:extLst>
                <a:ext uri="{FF2B5EF4-FFF2-40B4-BE49-F238E27FC236}">
                  <a16:creationId xmlns:a16="http://schemas.microsoft.com/office/drawing/2014/main" id="{4338E275-1F6C-45CF-B858-3A49BBE2011A}"/>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920751" y="2966934"/>
              <a:ext cx="149036" cy="104325"/>
            </a:xfrm>
            <a:prstGeom prst="rect">
              <a:avLst/>
            </a:prstGeom>
          </p:spPr>
        </p:pic>
        <p:pic>
          <p:nvPicPr>
            <p:cNvPr id="354" name="Picture 185">
              <a:extLst>
                <a:ext uri="{FF2B5EF4-FFF2-40B4-BE49-F238E27FC236}">
                  <a16:creationId xmlns:a16="http://schemas.microsoft.com/office/drawing/2014/main" id="{85EB2B0B-7C04-444E-9A43-DB692161FC2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486250" y="3333903"/>
              <a:ext cx="88009" cy="61606"/>
            </a:xfrm>
            <a:prstGeom prst="rect">
              <a:avLst/>
            </a:prstGeom>
          </p:spPr>
        </p:pic>
        <p:pic>
          <p:nvPicPr>
            <p:cNvPr id="355" name="Picture 186">
              <a:extLst>
                <a:ext uri="{FF2B5EF4-FFF2-40B4-BE49-F238E27FC236}">
                  <a16:creationId xmlns:a16="http://schemas.microsoft.com/office/drawing/2014/main" id="{D9E68464-B34A-44EE-ACE1-D2502C24BBF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622435" y="2730791"/>
              <a:ext cx="88009" cy="61606"/>
            </a:xfrm>
            <a:prstGeom prst="rect">
              <a:avLst/>
            </a:prstGeom>
          </p:spPr>
        </p:pic>
        <p:pic>
          <p:nvPicPr>
            <p:cNvPr id="356" name="Picture 187">
              <a:extLst>
                <a:ext uri="{FF2B5EF4-FFF2-40B4-BE49-F238E27FC236}">
                  <a16:creationId xmlns:a16="http://schemas.microsoft.com/office/drawing/2014/main" id="{B6C46989-136B-4035-8D46-38B430E439AF}"/>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3263689" y="2607575"/>
              <a:ext cx="129753" cy="101949"/>
            </a:xfrm>
            <a:prstGeom prst="rect">
              <a:avLst/>
            </a:prstGeom>
          </p:spPr>
        </p:pic>
        <p:pic>
          <p:nvPicPr>
            <p:cNvPr id="357" name="Picture 188">
              <a:extLst>
                <a:ext uri="{FF2B5EF4-FFF2-40B4-BE49-F238E27FC236}">
                  <a16:creationId xmlns:a16="http://schemas.microsoft.com/office/drawing/2014/main" id="{809FECF8-9D16-4F4E-87C7-DEE14D4A43DA}"/>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6652829" y="3368437"/>
              <a:ext cx="129753" cy="101949"/>
            </a:xfrm>
            <a:prstGeom prst="rect">
              <a:avLst/>
            </a:prstGeom>
          </p:spPr>
        </p:pic>
        <p:pic>
          <p:nvPicPr>
            <p:cNvPr id="358" name="Picture 189">
              <a:extLst>
                <a:ext uri="{FF2B5EF4-FFF2-40B4-BE49-F238E27FC236}">
                  <a16:creationId xmlns:a16="http://schemas.microsoft.com/office/drawing/2014/main" id="{947C88C0-3B20-49F9-8E79-F5576B6437BF}"/>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820267" y="3436527"/>
              <a:ext cx="88009" cy="61606"/>
            </a:xfrm>
            <a:prstGeom prst="rect">
              <a:avLst/>
            </a:prstGeom>
          </p:spPr>
        </p:pic>
        <p:pic>
          <p:nvPicPr>
            <p:cNvPr id="359" name="Picture 190">
              <a:extLst>
                <a:ext uri="{FF2B5EF4-FFF2-40B4-BE49-F238E27FC236}">
                  <a16:creationId xmlns:a16="http://schemas.microsoft.com/office/drawing/2014/main" id="{C40E42A2-7470-4A83-B872-A3BF4B97624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781355" y="3611626"/>
              <a:ext cx="88009" cy="61606"/>
            </a:xfrm>
            <a:prstGeom prst="rect">
              <a:avLst/>
            </a:prstGeom>
          </p:spPr>
        </p:pic>
        <p:pic>
          <p:nvPicPr>
            <p:cNvPr id="360" name="Picture 191">
              <a:extLst>
                <a:ext uri="{FF2B5EF4-FFF2-40B4-BE49-F238E27FC236}">
                  <a16:creationId xmlns:a16="http://schemas.microsoft.com/office/drawing/2014/main" id="{4A573F2D-10EA-4022-8ACA-0AD06C67F15B}"/>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953211" y="3695930"/>
              <a:ext cx="88009" cy="61606"/>
            </a:xfrm>
            <a:prstGeom prst="rect">
              <a:avLst/>
            </a:prstGeom>
          </p:spPr>
        </p:pic>
        <p:pic>
          <p:nvPicPr>
            <p:cNvPr id="361" name="Picture 192">
              <a:extLst>
                <a:ext uri="{FF2B5EF4-FFF2-40B4-BE49-F238E27FC236}">
                  <a16:creationId xmlns:a16="http://schemas.microsoft.com/office/drawing/2014/main" id="{A8C0E39B-E780-44ED-BD5C-719685A9F92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7008334" y="3867786"/>
              <a:ext cx="88009" cy="61606"/>
            </a:xfrm>
            <a:prstGeom prst="rect">
              <a:avLst/>
            </a:prstGeom>
          </p:spPr>
        </p:pic>
        <p:pic>
          <p:nvPicPr>
            <p:cNvPr id="362" name="Picture 193">
              <a:extLst>
                <a:ext uri="{FF2B5EF4-FFF2-40B4-BE49-F238E27FC236}">
                  <a16:creationId xmlns:a16="http://schemas.microsoft.com/office/drawing/2014/main" id="{DA0277A2-7FEA-48D2-A2A9-DE9D9DBFC955}"/>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7095883" y="3848330"/>
              <a:ext cx="88009" cy="61606"/>
            </a:xfrm>
            <a:prstGeom prst="rect">
              <a:avLst/>
            </a:prstGeom>
          </p:spPr>
        </p:pic>
        <p:pic>
          <p:nvPicPr>
            <p:cNvPr id="363" name="Picture 194">
              <a:extLst>
                <a:ext uri="{FF2B5EF4-FFF2-40B4-BE49-F238E27FC236}">
                  <a16:creationId xmlns:a16="http://schemas.microsoft.com/office/drawing/2014/main" id="{57957107-1F26-4C78-B92B-A93A06557B33}"/>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6661379" y="3974230"/>
              <a:ext cx="149036" cy="104325"/>
            </a:xfrm>
            <a:prstGeom prst="rect">
              <a:avLst/>
            </a:prstGeom>
          </p:spPr>
        </p:pic>
        <p:pic>
          <p:nvPicPr>
            <p:cNvPr id="364" name="Picture 195">
              <a:extLst>
                <a:ext uri="{FF2B5EF4-FFF2-40B4-BE49-F238E27FC236}">
                  <a16:creationId xmlns:a16="http://schemas.microsoft.com/office/drawing/2014/main" id="{9E9F2FA4-FDB5-458B-B9A4-3D2EBAA7ACBC}"/>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3645680" y="2274927"/>
              <a:ext cx="129753" cy="101949"/>
            </a:xfrm>
            <a:prstGeom prst="rect">
              <a:avLst/>
            </a:prstGeom>
          </p:spPr>
        </p:pic>
        <p:pic>
          <p:nvPicPr>
            <p:cNvPr id="365" name="Picture 196">
              <a:extLst>
                <a:ext uri="{FF2B5EF4-FFF2-40B4-BE49-F238E27FC236}">
                  <a16:creationId xmlns:a16="http://schemas.microsoft.com/office/drawing/2014/main" id="{1034C10C-A0B5-495F-9927-F504E99AB88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813118" y="2343017"/>
              <a:ext cx="88009" cy="61606"/>
            </a:xfrm>
            <a:prstGeom prst="rect">
              <a:avLst/>
            </a:prstGeom>
          </p:spPr>
        </p:pic>
        <p:pic>
          <p:nvPicPr>
            <p:cNvPr id="366" name="Picture 197">
              <a:extLst>
                <a:ext uri="{FF2B5EF4-FFF2-40B4-BE49-F238E27FC236}">
                  <a16:creationId xmlns:a16="http://schemas.microsoft.com/office/drawing/2014/main" id="{C6F1AA31-6B95-47F5-8A85-417803BFF78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774206" y="2518116"/>
              <a:ext cx="88009" cy="61606"/>
            </a:xfrm>
            <a:prstGeom prst="rect">
              <a:avLst/>
            </a:prstGeom>
          </p:spPr>
        </p:pic>
        <p:pic>
          <p:nvPicPr>
            <p:cNvPr id="367" name="Picture 198">
              <a:extLst>
                <a:ext uri="{FF2B5EF4-FFF2-40B4-BE49-F238E27FC236}">
                  <a16:creationId xmlns:a16="http://schemas.microsoft.com/office/drawing/2014/main" id="{6D220E8E-D73C-4436-AAE9-C510B79704D4}"/>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946062" y="2602420"/>
              <a:ext cx="88009" cy="61606"/>
            </a:xfrm>
            <a:prstGeom prst="rect">
              <a:avLst/>
            </a:prstGeom>
          </p:spPr>
        </p:pic>
        <p:pic>
          <p:nvPicPr>
            <p:cNvPr id="368" name="Picture 199">
              <a:extLst>
                <a:ext uri="{FF2B5EF4-FFF2-40B4-BE49-F238E27FC236}">
                  <a16:creationId xmlns:a16="http://schemas.microsoft.com/office/drawing/2014/main" id="{17F21E1D-EADE-43D2-9415-43FA1AE4DBB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001185" y="2774276"/>
              <a:ext cx="88009" cy="61606"/>
            </a:xfrm>
            <a:prstGeom prst="rect">
              <a:avLst/>
            </a:prstGeom>
          </p:spPr>
        </p:pic>
        <p:pic>
          <p:nvPicPr>
            <p:cNvPr id="369" name="Picture 200">
              <a:extLst>
                <a:ext uri="{FF2B5EF4-FFF2-40B4-BE49-F238E27FC236}">
                  <a16:creationId xmlns:a16="http://schemas.microsoft.com/office/drawing/2014/main" id="{7B90CEB8-2FD2-42BF-9311-4CC136D48E81}"/>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088734" y="2754820"/>
              <a:ext cx="88009" cy="61606"/>
            </a:xfrm>
            <a:prstGeom prst="rect">
              <a:avLst/>
            </a:prstGeom>
          </p:spPr>
        </p:pic>
        <p:pic>
          <p:nvPicPr>
            <p:cNvPr id="370" name="Picture 201">
              <a:extLst>
                <a:ext uri="{FF2B5EF4-FFF2-40B4-BE49-F238E27FC236}">
                  <a16:creationId xmlns:a16="http://schemas.microsoft.com/office/drawing/2014/main" id="{939A3253-41E6-4309-9BE0-CC6BFCC65610}"/>
                </a:ext>
              </a:extLst>
            </p:cNvPr>
            <p:cNvPicPr>
              <a:picLocks noChangeAspect="1"/>
            </p:cNvPicPr>
            <p:nvPr/>
          </p:nvPicPr>
          <p:blipFill rotWithShape="1">
            <a:blip r:embed="rId5">
              <a:extLst>
                <a:ext uri="{28A0092B-C50C-407E-A947-70E740481C1C}">
                  <a14:useLocalDpi xmlns:a14="http://schemas.microsoft.com/office/drawing/2010/main" val="0"/>
                </a:ext>
              </a:extLst>
            </a:blip>
            <a:srcRect l="22279" t="43772" r="65961" b="42369"/>
            <a:stretch/>
          </p:blipFill>
          <p:spPr>
            <a:xfrm>
              <a:off x="3900204" y="3217610"/>
              <a:ext cx="129753" cy="101949"/>
            </a:xfrm>
            <a:prstGeom prst="rect">
              <a:avLst/>
            </a:prstGeom>
          </p:spPr>
        </p:pic>
        <p:pic>
          <p:nvPicPr>
            <p:cNvPr id="371" name="Picture 202">
              <a:extLst>
                <a:ext uri="{FF2B5EF4-FFF2-40B4-BE49-F238E27FC236}">
                  <a16:creationId xmlns:a16="http://schemas.microsoft.com/office/drawing/2014/main" id="{6F179ABA-D5B5-467B-A460-D90F48048608}"/>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067642" y="3285700"/>
              <a:ext cx="88009" cy="61606"/>
            </a:xfrm>
            <a:prstGeom prst="rect">
              <a:avLst/>
            </a:prstGeom>
          </p:spPr>
        </p:pic>
        <p:pic>
          <p:nvPicPr>
            <p:cNvPr id="372" name="Picture 203">
              <a:extLst>
                <a:ext uri="{FF2B5EF4-FFF2-40B4-BE49-F238E27FC236}">
                  <a16:creationId xmlns:a16="http://schemas.microsoft.com/office/drawing/2014/main" id="{C5CC0432-FB87-44ED-923C-03D26D8E10CC}"/>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028730" y="3460799"/>
              <a:ext cx="88009" cy="61606"/>
            </a:xfrm>
            <a:prstGeom prst="rect">
              <a:avLst/>
            </a:prstGeom>
          </p:spPr>
        </p:pic>
        <p:pic>
          <p:nvPicPr>
            <p:cNvPr id="373" name="Picture 204">
              <a:extLst>
                <a:ext uri="{FF2B5EF4-FFF2-40B4-BE49-F238E27FC236}">
                  <a16:creationId xmlns:a16="http://schemas.microsoft.com/office/drawing/2014/main" id="{A7417D40-EA14-45DC-A960-DFCF7700D0C0}"/>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200586" y="3545103"/>
              <a:ext cx="88009" cy="61606"/>
            </a:xfrm>
            <a:prstGeom prst="rect">
              <a:avLst/>
            </a:prstGeom>
          </p:spPr>
        </p:pic>
        <p:pic>
          <p:nvPicPr>
            <p:cNvPr id="374" name="Picture 205">
              <a:extLst>
                <a:ext uri="{FF2B5EF4-FFF2-40B4-BE49-F238E27FC236}">
                  <a16:creationId xmlns:a16="http://schemas.microsoft.com/office/drawing/2014/main" id="{D87AC2F5-7885-4925-B047-501DE17ABEF2}"/>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255709" y="3716959"/>
              <a:ext cx="88009" cy="61606"/>
            </a:xfrm>
            <a:prstGeom prst="rect">
              <a:avLst/>
            </a:prstGeom>
          </p:spPr>
        </p:pic>
        <p:pic>
          <p:nvPicPr>
            <p:cNvPr id="375" name="Picture 206">
              <a:extLst>
                <a:ext uri="{FF2B5EF4-FFF2-40B4-BE49-F238E27FC236}">
                  <a16:creationId xmlns:a16="http://schemas.microsoft.com/office/drawing/2014/main" id="{CCFA3F0E-4833-454B-877E-D7BF5F1E6BE7}"/>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4343258" y="3697503"/>
              <a:ext cx="88009" cy="61606"/>
            </a:xfrm>
            <a:prstGeom prst="rect">
              <a:avLst/>
            </a:prstGeom>
          </p:spPr>
        </p:pic>
        <p:pic>
          <p:nvPicPr>
            <p:cNvPr id="376" name="Picture 207">
              <a:extLst>
                <a:ext uri="{FF2B5EF4-FFF2-40B4-BE49-F238E27FC236}">
                  <a16:creationId xmlns:a16="http://schemas.microsoft.com/office/drawing/2014/main" id="{60B03266-675B-40AE-8132-F8CDFA3910E6}"/>
                </a:ext>
              </a:extLst>
            </p:cNvPr>
            <p:cNvPicPr>
              <a:picLocks noChangeAspect="1"/>
            </p:cNvPicPr>
            <p:nvPr/>
          </p:nvPicPr>
          <p:blipFill rotWithShape="1">
            <a:blip r:embed="rId5">
              <a:extLst>
                <a:ext uri="{28A0092B-C50C-407E-A947-70E740481C1C}">
                  <a14:useLocalDpi xmlns:a14="http://schemas.microsoft.com/office/drawing/2010/main" val="0"/>
                </a:ext>
              </a:extLst>
            </a:blip>
            <a:srcRect l="9682" t="45292" r="81920" b="45890"/>
            <a:stretch/>
          </p:blipFill>
          <p:spPr>
            <a:xfrm>
              <a:off x="3908754" y="3823403"/>
              <a:ext cx="149036" cy="104325"/>
            </a:xfrm>
            <a:prstGeom prst="rect">
              <a:avLst/>
            </a:prstGeom>
          </p:spPr>
        </p:pic>
      </p:grpSp>
      <p:pic>
        <p:nvPicPr>
          <p:cNvPr id="377" name="Picture 4">
            <a:extLst>
              <a:ext uri="{FF2B5EF4-FFF2-40B4-BE49-F238E27FC236}">
                <a16:creationId xmlns:a16="http://schemas.microsoft.com/office/drawing/2014/main" id="{2BBDA81E-600F-4676-86FD-1CBA19F0E6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133" t="18146" r="31122" b="15321"/>
          <a:stretch>
            <a:fillRect/>
          </a:stretch>
        </p:blipFill>
        <p:spPr bwMode="auto">
          <a:xfrm>
            <a:off x="2756099" y="974425"/>
            <a:ext cx="762588" cy="6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 name="Text Box 16">
            <a:extLst>
              <a:ext uri="{FF2B5EF4-FFF2-40B4-BE49-F238E27FC236}">
                <a16:creationId xmlns:a16="http://schemas.microsoft.com/office/drawing/2014/main" id="{D6D3D5A2-D604-4973-84F4-AFA4107A12BA}"/>
              </a:ext>
            </a:extLst>
          </p:cNvPr>
          <p:cNvSpPr txBox="1">
            <a:spLocks noChangeArrowheads="1"/>
          </p:cNvSpPr>
          <p:nvPr/>
        </p:nvSpPr>
        <p:spPr bwMode="auto">
          <a:xfrm>
            <a:off x="4414315" y="1031349"/>
            <a:ext cx="1579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a:r>
              <a:rPr lang="it-IT" altLang="en-US" sz="1400" b="1" dirty="0">
                <a:solidFill>
                  <a:prstClr val="black"/>
                </a:solidFill>
              </a:rPr>
              <a:t>V</a:t>
            </a:r>
            <a:r>
              <a:rPr lang="it-IT" altLang="en-US" sz="1400" b="1" baseline="-25000" dirty="0">
                <a:solidFill>
                  <a:prstClr val="black"/>
                </a:solidFill>
              </a:rPr>
              <a:t>Satellite</a:t>
            </a:r>
            <a:r>
              <a:rPr lang="it-IT" altLang="en-US" sz="1400" b="1" dirty="0">
                <a:solidFill>
                  <a:prstClr val="black"/>
                </a:solidFill>
              </a:rPr>
              <a:t>=7.6 km/s</a:t>
            </a:r>
            <a:endParaRPr lang="it-IT" altLang="en-US" sz="1400" b="1" dirty="0">
              <a:solidFill>
                <a:prstClr val="black"/>
              </a:solidFill>
              <a:latin typeface="Times New Roman" pitchFamily="18" charset="0"/>
            </a:endParaRPr>
          </a:p>
        </p:txBody>
      </p:sp>
      <p:sp>
        <p:nvSpPr>
          <p:cNvPr id="379" name="Line 15">
            <a:extLst>
              <a:ext uri="{FF2B5EF4-FFF2-40B4-BE49-F238E27FC236}">
                <a16:creationId xmlns:a16="http://schemas.microsoft.com/office/drawing/2014/main" id="{B9803754-245B-411E-819D-BF56F8C160F3}"/>
              </a:ext>
            </a:extLst>
          </p:cNvPr>
          <p:cNvSpPr>
            <a:spLocks noChangeShapeType="1"/>
          </p:cNvSpPr>
          <p:nvPr/>
        </p:nvSpPr>
        <p:spPr bwMode="auto">
          <a:xfrm>
            <a:off x="3390589" y="1424392"/>
            <a:ext cx="3651986"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457200"/>
            <a:endParaRPr lang="en-GB">
              <a:solidFill>
                <a:prstClr val="black"/>
              </a:solidFill>
              <a:latin typeface="Calibri"/>
            </a:endParaRPr>
          </a:p>
        </p:txBody>
      </p:sp>
      <p:sp>
        <p:nvSpPr>
          <p:cNvPr id="380" name="TextBox 50">
            <a:extLst>
              <a:ext uri="{FF2B5EF4-FFF2-40B4-BE49-F238E27FC236}">
                <a16:creationId xmlns:a16="http://schemas.microsoft.com/office/drawing/2014/main" id="{9DDD2FA0-5E28-46A0-8588-297030772BCC}"/>
              </a:ext>
            </a:extLst>
          </p:cNvPr>
          <p:cNvSpPr txBox="1">
            <a:spLocks noChangeArrowheads="1"/>
          </p:cNvSpPr>
          <p:nvPr/>
        </p:nvSpPr>
        <p:spPr bwMode="auto">
          <a:xfrm>
            <a:off x="2106246" y="4766114"/>
            <a:ext cx="1938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GB" altLang="en-US" dirty="0">
                <a:solidFill>
                  <a:prstClr val="black"/>
                </a:solidFill>
              </a:rPr>
              <a:t>Rain falling down at </a:t>
            </a:r>
            <a:r>
              <a:rPr lang="en-GB" altLang="en-US" dirty="0" err="1">
                <a:solidFill>
                  <a:prstClr val="black"/>
                </a:solidFill>
              </a:rPr>
              <a:t>v</a:t>
            </a:r>
            <a:r>
              <a:rPr lang="en-GB" altLang="en-US" baseline="-25000" dirty="0" err="1">
                <a:solidFill>
                  <a:prstClr val="black"/>
                </a:solidFill>
              </a:rPr>
              <a:t>D</a:t>
            </a:r>
            <a:r>
              <a:rPr lang="en-GB" altLang="en-US" dirty="0">
                <a:solidFill>
                  <a:prstClr val="black"/>
                </a:solidFill>
              </a:rPr>
              <a:t>=4 m/s</a:t>
            </a:r>
          </a:p>
        </p:txBody>
      </p:sp>
      <p:grpSp>
        <p:nvGrpSpPr>
          <p:cNvPr id="381" name="Group 25">
            <a:extLst>
              <a:ext uri="{FF2B5EF4-FFF2-40B4-BE49-F238E27FC236}">
                <a16:creationId xmlns:a16="http://schemas.microsoft.com/office/drawing/2014/main" id="{0C4C8D2D-58EE-4047-8DE9-5A37813C4EDE}"/>
              </a:ext>
            </a:extLst>
          </p:cNvPr>
          <p:cNvGrpSpPr/>
          <p:nvPr/>
        </p:nvGrpSpPr>
        <p:grpSpPr>
          <a:xfrm>
            <a:off x="-44874" y="1321623"/>
            <a:ext cx="3224388" cy="4520497"/>
            <a:chOff x="64091" y="1376486"/>
            <a:chExt cx="3224388" cy="4520497"/>
          </a:xfrm>
        </p:grpSpPr>
        <p:sp>
          <p:nvSpPr>
            <p:cNvPr id="382" name="Right Triangle 214">
              <a:extLst>
                <a:ext uri="{FF2B5EF4-FFF2-40B4-BE49-F238E27FC236}">
                  <a16:creationId xmlns:a16="http://schemas.microsoft.com/office/drawing/2014/main" id="{46C76041-D4FB-49B7-AEB0-74F084DC696D}"/>
                </a:ext>
              </a:extLst>
            </p:cNvPr>
            <p:cNvSpPr/>
            <p:nvPr/>
          </p:nvSpPr>
          <p:spPr>
            <a:xfrm flipH="1">
              <a:off x="1668479" y="1376486"/>
              <a:ext cx="1620000" cy="4520497"/>
            </a:xfrm>
            <a:prstGeom prst="rtTriangle">
              <a:avLst/>
            </a:prstGeom>
            <a:solidFill>
              <a:srgbClr val="C000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latin typeface="Calibri"/>
              </a:endParaRPr>
            </a:p>
          </p:txBody>
        </p:sp>
        <p:sp>
          <p:nvSpPr>
            <p:cNvPr id="383" name="TextBox 39">
              <a:extLst>
                <a:ext uri="{FF2B5EF4-FFF2-40B4-BE49-F238E27FC236}">
                  <a16:creationId xmlns:a16="http://schemas.microsoft.com/office/drawing/2014/main" id="{6BA5F88D-BB32-4C52-9175-D48E13B4D96A}"/>
                </a:ext>
              </a:extLst>
            </p:cNvPr>
            <p:cNvSpPr txBox="1">
              <a:spLocks noChangeArrowheads="1"/>
            </p:cNvSpPr>
            <p:nvPr/>
          </p:nvSpPr>
          <p:spPr bwMode="auto">
            <a:xfrm>
              <a:off x="64091" y="2519393"/>
              <a:ext cx="289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GB" altLang="en-US" dirty="0">
                  <a:solidFill>
                    <a:srgbClr val="C00000"/>
                  </a:solidFill>
                  <a:latin typeface="+mj-lt"/>
                </a:rPr>
                <a:t>Radar receding </a:t>
              </a:r>
            </a:p>
            <a:p>
              <a:pPr algn="ctr" defTabSz="457200" eaLnBrk="1" hangingPunct="1"/>
              <a:r>
                <a:rPr lang="en-GB" altLang="en-US" dirty="0">
                  <a:solidFill>
                    <a:srgbClr val="C00000"/>
                  </a:solidFill>
                  <a:latin typeface="+mj-lt"/>
                  <a:sym typeface="Wingdings" panose="05000000000000000000" pitchFamily="2" charset="2"/>
                </a:rPr>
                <a:t> target move down</a:t>
              </a:r>
              <a:r>
                <a:rPr lang="en-GB" altLang="en-US" dirty="0">
                  <a:solidFill>
                    <a:srgbClr val="C00000"/>
                  </a:solidFill>
                  <a:latin typeface="+mj-lt"/>
                </a:rPr>
                <a:t>ward </a:t>
              </a:r>
            </a:p>
          </p:txBody>
        </p:sp>
      </p:grpSp>
      <p:grpSp>
        <p:nvGrpSpPr>
          <p:cNvPr id="384" name="Group 27">
            <a:extLst>
              <a:ext uri="{FF2B5EF4-FFF2-40B4-BE49-F238E27FC236}">
                <a16:creationId xmlns:a16="http://schemas.microsoft.com/office/drawing/2014/main" id="{5F67DC05-4A7F-4225-B67B-BB6E80EAFC05}"/>
              </a:ext>
            </a:extLst>
          </p:cNvPr>
          <p:cNvGrpSpPr/>
          <p:nvPr/>
        </p:nvGrpSpPr>
        <p:grpSpPr>
          <a:xfrm>
            <a:off x="2642074" y="1310990"/>
            <a:ext cx="5173515" cy="4530259"/>
            <a:chOff x="2751039" y="1365853"/>
            <a:chExt cx="5173515" cy="4530259"/>
          </a:xfrm>
        </p:grpSpPr>
        <p:grpSp>
          <p:nvGrpSpPr>
            <p:cNvPr id="385" name="Group 24">
              <a:extLst>
                <a:ext uri="{FF2B5EF4-FFF2-40B4-BE49-F238E27FC236}">
                  <a16:creationId xmlns:a16="http://schemas.microsoft.com/office/drawing/2014/main" id="{C731157E-CC9D-4FFA-9781-8F37F90966CF}"/>
                </a:ext>
              </a:extLst>
            </p:cNvPr>
            <p:cNvGrpSpPr/>
            <p:nvPr/>
          </p:nvGrpSpPr>
          <p:grpSpPr>
            <a:xfrm>
              <a:off x="2751039" y="1365853"/>
              <a:ext cx="4752732" cy="4530259"/>
              <a:chOff x="2751039" y="1365853"/>
              <a:chExt cx="4752732" cy="4530259"/>
            </a:xfrm>
          </p:grpSpPr>
          <p:sp>
            <p:nvSpPr>
              <p:cNvPr id="387" name="TextBox 9">
                <a:extLst>
                  <a:ext uri="{FF2B5EF4-FFF2-40B4-BE49-F238E27FC236}">
                    <a16:creationId xmlns:a16="http://schemas.microsoft.com/office/drawing/2014/main" id="{FFEA1A0B-0423-4309-B91B-B31830F0192A}"/>
                  </a:ext>
                </a:extLst>
              </p:cNvPr>
              <p:cNvSpPr txBox="1"/>
              <p:nvPr/>
            </p:nvSpPr>
            <p:spPr>
              <a:xfrm>
                <a:off x="2751039" y="2368049"/>
                <a:ext cx="1326005" cy="646331"/>
              </a:xfrm>
              <a:prstGeom prst="rect">
                <a:avLst/>
              </a:prstGeom>
              <a:noFill/>
            </p:spPr>
            <p:txBody>
              <a:bodyPr wrap="none" rtlCol="0">
                <a:spAutoFit/>
              </a:bodyPr>
              <a:lstStyle/>
              <a:p>
                <a:pPr algn="ctr" defTabSz="457200"/>
                <a:r>
                  <a:rPr lang="en-GB" dirty="0" err="1">
                    <a:solidFill>
                      <a:prstClr val="black"/>
                    </a:solidFill>
                    <a:latin typeface="+mj-lt"/>
                  </a:rPr>
                  <a:t>Beamwidth</a:t>
                </a:r>
                <a:endParaRPr lang="en-GB" dirty="0">
                  <a:solidFill>
                    <a:prstClr val="black"/>
                  </a:solidFill>
                  <a:latin typeface="+mj-lt"/>
                </a:endParaRPr>
              </a:p>
              <a:p>
                <a:pPr algn="ctr" defTabSz="457200"/>
                <a:r>
                  <a:rPr lang="en-GB" dirty="0">
                    <a:solidFill>
                      <a:prstClr val="black"/>
                    </a:solidFill>
                    <a:latin typeface="+mj-lt"/>
                  </a:rPr>
                  <a:t>0.065</a:t>
                </a:r>
                <a:r>
                  <a:rPr lang="en-GB" baseline="30000" dirty="0">
                    <a:solidFill>
                      <a:prstClr val="black"/>
                    </a:solidFill>
                    <a:latin typeface="+mj-lt"/>
                  </a:rPr>
                  <a:t>o</a:t>
                </a:r>
              </a:p>
            </p:txBody>
          </p:sp>
          <p:cxnSp>
            <p:nvCxnSpPr>
              <p:cNvPr id="388" name="Straight Connector 11">
                <a:extLst>
                  <a:ext uri="{FF2B5EF4-FFF2-40B4-BE49-F238E27FC236}">
                    <a16:creationId xmlns:a16="http://schemas.microsoft.com/office/drawing/2014/main" id="{D2694786-10C2-477C-9034-7457A3638E15}"/>
                  </a:ext>
                </a:extLst>
              </p:cNvPr>
              <p:cNvCxnSpPr>
                <a:stCxn id="379" idx="1"/>
                <a:endCxn id="391" idx="1"/>
              </p:cNvCxnSpPr>
              <p:nvPr/>
            </p:nvCxnSpPr>
            <p:spPr>
              <a:xfrm flipH="1">
                <a:off x="3580065" y="1479256"/>
                <a:ext cx="3400025" cy="781117"/>
              </a:xfrm>
              <a:prstGeom prst="line">
                <a:avLst/>
              </a:prstGeom>
              <a:ln w="3175">
                <a:solidFill>
                  <a:srgbClr val="0000FF"/>
                </a:solidFill>
              </a:ln>
            </p:spPr>
            <p:style>
              <a:lnRef idx="2">
                <a:schemeClr val="accent1"/>
              </a:lnRef>
              <a:fillRef idx="0">
                <a:schemeClr val="accent1"/>
              </a:fillRef>
              <a:effectRef idx="1">
                <a:schemeClr val="accent1"/>
              </a:effectRef>
              <a:fontRef idx="minor">
                <a:schemeClr val="tx1"/>
              </a:fontRef>
            </p:style>
          </p:cxnSp>
          <p:sp>
            <p:nvSpPr>
              <p:cNvPr id="389" name="TextBox 39">
                <a:extLst>
                  <a:ext uri="{FF2B5EF4-FFF2-40B4-BE49-F238E27FC236}">
                    <a16:creationId xmlns:a16="http://schemas.microsoft.com/office/drawing/2014/main" id="{21C6883B-CD18-49EB-9F2C-A01A6867E61A}"/>
                  </a:ext>
                </a:extLst>
              </p:cNvPr>
              <p:cNvSpPr txBox="1">
                <a:spLocks noChangeArrowheads="1"/>
              </p:cNvSpPr>
              <p:nvPr/>
            </p:nvSpPr>
            <p:spPr bwMode="auto">
              <a:xfrm>
                <a:off x="3561666" y="2006288"/>
                <a:ext cx="3942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GB" altLang="en-US" dirty="0">
                    <a:solidFill>
                      <a:srgbClr val="0000FF"/>
                    </a:solidFill>
                    <a:latin typeface="+mj-lt"/>
                  </a:rPr>
                  <a:t>Radar appears approaching the rain </a:t>
                </a:r>
              </a:p>
              <a:p>
                <a:pPr marL="285750" indent="-285750" algn="ctr" defTabSz="457200" eaLnBrk="1" hangingPunct="1">
                  <a:buFont typeface="Wingdings" panose="05000000000000000000" pitchFamily="2" charset="2"/>
                  <a:buChar char="è"/>
                </a:pPr>
                <a:r>
                  <a:rPr lang="en-GB" altLang="en-US" dirty="0">
                    <a:solidFill>
                      <a:srgbClr val="0000FF"/>
                    </a:solidFill>
                    <a:latin typeface="+mj-lt"/>
                    <a:sym typeface="Wingdings" panose="05000000000000000000" pitchFamily="2" charset="2"/>
                  </a:rPr>
                  <a:t>target appears to move </a:t>
                </a:r>
                <a:r>
                  <a:rPr lang="en-GB" altLang="en-US" dirty="0">
                    <a:solidFill>
                      <a:srgbClr val="0000FF"/>
                    </a:solidFill>
                    <a:latin typeface="+mj-lt"/>
                  </a:rPr>
                  <a:t>upward </a:t>
                </a:r>
              </a:p>
            </p:txBody>
          </p:sp>
          <p:sp>
            <p:nvSpPr>
              <p:cNvPr id="390" name="Right Triangle 8">
                <a:extLst>
                  <a:ext uri="{FF2B5EF4-FFF2-40B4-BE49-F238E27FC236}">
                    <a16:creationId xmlns:a16="http://schemas.microsoft.com/office/drawing/2014/main" id="{345DA9C5-06D4-4AB0-A2FF-ACDD8FC1BD84}"/>
                  </a:ext>
                </a:extLst>
              </p:cNvPr>
              <p:cNvSpPr/>
              <p:nvPr/>
            </p:nvSpPr>
            <p:spPr>
              <a:xfrm>
                <a:off x="3298143" y="1365853"/>
                <a:ext cx="1620000" cy="4530259"/>
              </a:xfrm>
              <a:prstGeom prst="rtTriangle">
                <a:avLst/>
              </a:prstGeom>
              <a:solidFill>
                <a:srgbClr val="0000FF">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latin typeface="Calibri"/>
                </a:endParaRPr>
              </a:p>
            </p:txBody>
          </p:sp>
          <p:sp>
            <p:nvSpPr>
              <p:cNvPr id="391" name="Line 15">
                <a:extLst>
                  <a:ext uri="{FF2B5EF4-FFF2-40B4-BE49-F238E27FC236}">
                    <a16:creationId xmlns:a16="http://schemas.microsoft.com/office/drawing/2014/main" id="{E17BEBF2-78F5-446E-9842-CE4AF3F76A2E}"/>
                  </a:ext>
                </a:extLst>
              </p:cNvPr>
              <p:cNvSpPr>
                <a:spLocks noChangeShapeType="1"/>
              </p:cNvSpPr>
              <p:nvPr/>
            </p:nvSpPr>
            <p:spPr bwMode="auto">
              <a:xfrm>
                <a:off x="3279530" y="1515811"/>
                <a:ext cx="300535" cy="744562"/>
              </a:xfrm>
              <a:prstGeom prst="line">
                <a:avLst/>
              </a:prstGeom>
              <a:noFill/>
              <a:ln w="3175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defTabSz="457200"/>
                <a:endParaRPr lang="en-GB">
                  <a:solidFill>
                    <a:prstClr val="black"/>
                  </a:solidFill>
                  <a:latin typeface="Calibri"/>
                </a:endParaRPr>
              </a:p>
            </p:txBody>
          </p:sp>
        </p:grpSp>
        <p:sp>
          <p:nvSpPr>
            <p:cNvPr id="386" name="Rectangle 14">
              <a:extLst>
                <a:ext uri="{FF2B5EF4-FFF2-40B4-BE49-F238E27FC236}">
                  <a16:creationId xmlns:a16="http://schemas.microsoft.com/office/drawing/2014/main" id="{26350CE5-A62A-4DF9-94A1-F90720984154}"/>
                </a:ext>
              </a:extLst>
            </p:cNvPr>
            <p:cNvSpPr/>
            <p:nvPr/>
          </p:nvSpPr>
          <p:spPr>
            <a:xfrm>
              <a:off x="3482312" y="1632495"/>
              <a:ext cx="4442242" cy="369332"/>
            </a:xfrm>
            <a:prstGeom prst="rect">
              <a:avLst/>
            </a:prstGeom>
          </p:spPr>
          <p:txBody>
            <a:bodyPr wrap="none">
              <a:spAutoFit/>
            </a:bodyPr>
            <a:lstStyle/>
            <a:p>
              <a:pPr defTabSz="457200"/>
              <a:r>
                <a:rPr lang="en-GB" dirty="0">
                  <a:solidFill>
                    <a:srgbClr val="0000FF"/>
                  </a:solidFill>
                  <a:latin typeface="+mj-lt"/>
                </a:rPr>
                <a:t>4.5 m/s (along the most forward direction)</a:t>
              </a:r>
            </a:p>
          </p:txBody>
        </p:sp>
      </p:grpSp>
      <p:grpSp>
        <p:nvGrpSpPr>
          <p:cNvPr id="392" name="Group 26">
            <a:extLst>
              <a:ext uri="{FF2B5EF4-FFF2-40B4-BE49-F238E27FC236}">
                <a16:creationId xmlns:a16="http://schemas.microsoft.com/office/drawing/2014/main" id="{71308C5E-6A1B-4A96-B9E6-11C442771973}"/>
              </a:ext>
            </a:extLst>
          </p:cNvPr>
          <p:cNvGrpSpPr/>
          <p:nvPr/>
        </p:nvGrpSpPr>
        <p:grpSpPr>
          <a:xfrm>
            <a:off x="1081904" y="5548182"/>
            <a:ext cx="4677515" cy="1135194"/>
            <a:chOff x="1190869" y="5603046"/>
            <a:chExt cx="4677515" cy="1135194"/>
          </a:xfrm>
        </p:grpSpPr>
        <p:cxnSp>
          <p:nvCxnSpPr>
            <p:cNvPr id="393" name="Straight Arrow Connector 228">
              <a:extLst>
                <a:ext uri="{FF2B5EF4-FFF2-40B4-BE49-F238E27FC236}">
                  <a16:creationId xmlns:a16="http://schemas.microsoft.com/office/drawing/2014/main" id="{D46F7984-1335-4198-B7E0-08DB71232BB0}"/>
                </a:ext>
              </a:extLst>
            </p:cNvPr>
            <p:cNvCxnSpPr/>
            <p:nvPr/>
          </p:nvCxnSpPr>
          <p:spPr>
            <a:xfrm>
              <a:off x="1689745" y="5886350"/>
              <a:ext cx="7825" cy="85189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4" name="Straight Arrow Connector 235">
              <a:extLst>
                <a:ext uri="{FF2B5EF4-FFF2-40B4-BE49-F238E27FC236}">
                  <a16:creationId xmlns:a16="http://schemas.microsoft.com/office/drawing/2014/main" id="{0303EAC2-8117-40FB-A59F-D86948ACF58A}"/>
                </a:ext>
              </a:extLst>
            </p:cNvPr>
            <p:cNvCxnSpPr/>
            <p:nvPr/>
          </p:nvCxnSpPr>
          <p:spPr>
            <a:xfrm flipH="1" flipV="1">
              <a:off x="4900320" y="5725248"/>
              <a:ext cx="7194" cy="1803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95" name="Group 18">
              <a:extLst>
                <a:ext uri="{FF2B5EF4-FFF2-40B4-BE49-F238E27FC236}">
                  <a16:creationId xmlns:a16="http://schemas.microsoft.com/office/drawing/2014/main" id="{BBDD69BF-709C-407A-A626-0D5E075C78AA}"/>
                </a:ext>
              </a:extLst>
            </p:cNvPr>
            <p:cNvGrpSpPr/>
            <p:nvPr/>
          </p:nvGrpSpPr>
          <p:grpSpPr>
            <a:xfrm>
              <a:off x="1190869" y="5603046"/>
              <a:ext cx="4677515" cy="1134459"/>
              <a:chOff x="1190869" y="5603046"/>
              <a:chExt cx="4677515" cy="1134459"/>
            </a:xfrm>
          </p:grpSpPr>
          <p:grpSp>
            <p:nvGrpSpPr>
              <p:cNvPr id="396" name="Group 15">
                <a:extLst>
                  <a:ext uri="{FF2B5EF4-FFF2-40B4-BE49-F238E27FC236}">
                    <a16:creationId xmlns:a16="http://schemas.microsoft.com/office/drawing/2014/main" id="{5B451D38-5F36-4B2C-AC86-A8D85B2F546D}"/>
                  </a:ext>
                </a:extLst>
              </p:cNvPr>
              <p:cNvGrpSpPr/>
              <p:nvPr/>
            </p:nvGrpSpPr>
            <p:grpSpPr>
              <a:xfrm>
                <a:off x="1190869" y="5603046"/>
                <a:ext cx="4677515" cy="897420"/>
                <a:chOff x="1190869" y="5603046"/>
                <a:chExt cx="4677515" cy="897420"/>
              </a:xfrm>
            </p:grpSpPr>
            <p:cxnSp>
              <p:nvCxnSpPr>
                <p:cNvPr id="398" name="Straight Connector 17">
                  <a:extLst>
                    <a:ext uri="{FF2B5EF4-FFF2-40B4-BE49-F238E27FC236}">
                      <a16:creationId xmlns:a16="http://schemas.microsoft.com/office/drawing/2014/main" id="{08BED09C-EB04-4EA9-AB4B-119D71D16BE1}"/>
                    </a:ext>
                  </a:extLst>
                </p:cNvPr>
                <p:cNvCxnSpPr/>
                <p:nvPr/>
              </p:nvCxnSpPr>
              <p:spPr>
                <a:xfrm>
                  <a:off x="1668479" y="5916634"/>
                  <a:ext cx="3249664"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9" name="Straight Arrow Connector 19">
                  <a:extLst>
                    <a:ext uri="{FF2B5EF4-FFF2-40B4-BE49-F238E27FC236}">
                      <a16:creationId xmlns:a16="http://schemas.microsoft.com/office/drawing/2014/main" id="{9353CB10-3591-49E3-BB01-4E27AE3A8990}"/>
                    </a:ext>
                  </a:extLst>
                </p:cNvPr>
                <p:cNvCxnSpPr/>
                <p:nvPr/>
              </p:nvCxnSpPr>
              <p:spPr>
                <a:xfrm>
                  <a:off x="3293868" y="5916186"/>
                  <a:ext cx="13460" cy="31649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1" name="TextBox 13">
                  <a:extLst>
                    <a:ext uri="{FF2B5EF4-FFF2-40B4-BE49-F238E27FC236}">
                      <a16:creationId xmlns:a16="http://schemas.microsoft.com/office/drawing/2014/main" id="{24DEFBEE-EC61-49B7-9C4A-A4243964A975}"/>
                    </a:ext>
                  </a:extLst>
                </p:cNvPr>
                <p:cNvSpPr txBox="1"/>
                <p:nvPr/>
              </p:nvSpPr>
              <p:spPr>
                <a:xfrm>
                  <a:off x="2814108" y="5883037"/>
                  <a:ext cx="784574" cy="369332"/>
                </a:xfrm>
                <a:prstGeom prst="rect">
                  <a:avLst/>
                </a:prstGeom>
                <a:noFill/>
              </p:spPr>
              <p:txBody>
                <a:bodyPr wrap="none" rtlCol="0">
                  <a:spAutoFit/>
                </a:bodyPr>
                <a:lstStyle/>
                <a:p>
                  <a:pPr defTabSz="457200"/>
                  <a:r>
                    <a:rPr lang="en-GB" dirty="0">
                      <a:solidFill>
                        <a:prstClr val="black"/>
                      </a:solidFill>
                      <a:latin typeface="Calibri"/>
                    </a:rPr>
                    <a:t>-4 m/s</a:t>
                  </a:r>
                </a:p>
              </p:txBody>
            </p:sp>
            <p:sp>
              <p:nvSpPr>
                <p:cNvPr id="402" name="TextBox 208">
                  <a:extLst>
                    <a:ext uri="{FF2B5EF4-FFF2-40B4-BE49-F238E27FC236}">
                      <a16:creationId xmlns:a16="http://schemas.microsoft.com/office/drawing/2014/main" id="{98323EE3-2B6D-4C94-AE26-9E34DA28F425}"/>
                    </a:ext>
                  </a:extLst>
                </p:cNvPr>
                <p:cNvSpPr txBox="1"/>
                <p:nvPr/>
              </p:nvSpPr>
              <p:spPr>
                <a:xfrm>
                  <a:off x="1190869" y="6131134"/>
                  <a:ext cx="959302" cy="369332"/>
                </a:xfrm>
                <a:prstGeom prst="rect">
                  <a:avLst/>
                </a:prstGeom>
                <a:noFill/>
              </p:spPr>
              <p:txBody>
                <a:bodyPr wrap="none" rtlCol="0">
                  <a:spAutoFit/>
                </a:bodyPr>
                <a:lstStyle/>
                <a:p>
                  <a:pPr defTabSz="457200"/>
                  <a:r>
                    <a:rPr lang="en-GB" dirty="0">
                      <a:solidFill>
                        <a:prstClr val="black"/>
                      </a:solidFill>
                      <a:latin typeface="Calibri"/>
                    </a:rPr>
                    <a:t>-8.5 m/s</a:t>
                  </a:r>
                </a:p>
              </p:txBody>
            </p:sp>
            <p:sp>
              <p:nvSpPr>
                <p:cNvPr id="403" name="TextBox 209">
                  <a:extLst>
                    <a:ext uri="{FF2B5EF4-FFF2-40B4-BE49-F238E27FC236}">
                      <a16:creationId xmlns:a16="http://schemas.microsoft.com/office/drawing/2014/main" id="{45B92F6F-8464-41B1-BEB6-04BBFE31ED28}"/>
                    </a:ext>
                  </a:extLst>
                </p:cNvPr>
                <p:cNvSpPr txBox="1"/>
                <p:nvPr/>
              </p:nvSpPr>
              <p:spPr>
                <a:xfrm>
                  <a:off x="4979615" y="5603046"/>
                  <a:ext cx="888769" cy="369332"/>
                </a:xfrm>
                <a:prstGeom prst="rect">
                  <a:avLst/>
                </a:prstGeom>
                <a:noFill/>
              </p:spPr>
              <p:txBody>
                <a:bodyPr wrap="none" rtlCol="0">
                  <a:spAutoFit/>
                </a:bodyPr>
                <a:lstStyle/>
                <a:p>
                  <a:pPr defTabSz="457200"/>
                  <a:r>
                    <a:rPr lang="en-GB" dirty="0">
                      <a:solidFill>
                        <a:prstClr val="black"/>
                      </a:solidFill>
                      <a:latin typeface="Calibri"/>
                    </a:rPr>
                    <a:t>0.5 m/s</a:t>
                  </a:r>
                </a:p>
              </p:txBody>
            </p:sp>
          </p:grpSp>
          <p:sp>
            <p:nvSpPr>
              <p:cNvPr id="397" name="TextBox 16">
                <a:extLst>
                  <a:ext uri="{FF2B5EF4-FFF2-40B4-BE49-F238E27FC236}">
                    <a16:creationId xmlns:a16="http://schemas.microsoft.com/office/drawing/2014/main" id="{76A41BFB-8D9D-474C-A466-E4B7F8987911}"/>
                  </a:ext>
                </a:extLst>
              </p:cNvPr>
              <p:cNvSpPr txBox="1"/>
              <p:nvPr/>
            </p:nvSpPr>
            <p:spPr>
              <a:xfrm>
                <a:off x="3497584" y="6091174"/>
                <a:ext cx="1095172" cy="646331"/>
              </a:xfrm>
              <a:prstGeom prst="rect">
                <a:avLst/>
              </a:prstGeom>
              <a:noFill/>
            </p:spPr>
            <p:txBody>
              <a:bodyPr wrap="none" rtlCol="0">
                <a:spAutoFit/>
              </a:bodyPr>
              <a:lstStyle/>
              <a:p>
                <a:pPr defTabSz="457200"/>
                <a:r>
                  <a:rPr lang="en-GB" dirty="0">
                    <a:solidFill>
                      <a:prstClr val="black"/>
                    </a:solidFill>
                    <a:latin typeface="+mj-lt"/>
                  </a:rPr>
                  <a:t>apparent</a:t>
                </a:r>
              </a:p>
              <a:p>
                <a:pPr defTabSz="457200"/>
                <a:r>
                  <a:rPr lang="en-GB" dirty="0">
                    <a:solidFill>
                      <a:prstClr val="black"/>
                    </a:solidFill>
                    <a:latin typeface="+mj-lt"/>
                  </a:rPr>
                  <a:t>velocity</a:t>
                </a:r>
              </a:p>
            </p:txBody>
          </p:sp>
        </p:grpSp>
      </p:grpSp>
      <p:grpSp>
        <p:nvGrpSpPr>
          <p:cNvPr id="6" name="Gruppo 5">
            <a:extLst>
              <a:ext uri="{FF2B5EF4-FFF2-40B4-BE49-F238E27FC236}">
                <a16:creationId xmlns:a16="http://schemas.microsoft.com/office/drawing/2014/main" id="{2B12F2E3-8F7A-40A7-B78C-4494A68360BE}"/>
              </a:ext>
            </a:extLst>
          </p:cNvPr>
          <p:cNvGrpSpPr/>
          <p:nvPr/>
        </p:nvGrpSpPr>
        <p:grpSpPr>
          <a:xfrm>
            <a:off x="4640063" y="1276369"/>
            <a:ext cx="7723372" cy="5880052"/>
            <a:chOff x="4640063" y="1276369"/>
            <a:chExt cx="7723372" cy="5880052"/>
          </a:xfrm>
        </p:grpSpPr>
        <p:sp>
          <p:nvSpPr>
            <p:cNvPr id="404" name="TextBox 1">
              <a:extLst>
                <a:ext uri="{FF2B5EF4-FFF2-40B4-BE49-F238E27FC236}">
                  <a16:creationId xmlns:a16="http://schemas.microsoft.com/office/drawing/2014/main" id="{359255AE-164A-4DC3-8883-EAA5E3ADF53B}"/>
                </a:ext>
              </a:extLst>
            </p:cNvPr>
            <p:cNvSpPr txBox="1"/>
            <p:nvPr/>
          </p:nvSpPr>
          <p:spPr>
            <a:xfrm>
              <a:off x="8115621" y="1276369"/>
              <a:ext cx="1888722" cy="369332"/>
            </a:xfrm>
            <a:prstGeom prst="rect">
              <a:avLst/>
            </a:prstGeom>
            <a:noFill/>
          </p:spPr>
          <p:txBody>
            <a:bodyPr wrap="none" rtlCol="0">
              <a:spAutoFit/>
            </a:bodyPr>
            <a:lstStyle/>
            <a:p>
              <a:pPr defTabSz="457200"/>
              <a:r>
                <a:rPr lang="en-GB" dirty="0">
                  <a:solidFill>
                    <a:prstClr val="black"/>
                  </a:solidFill>
                  <a:latin typeface="Calibri"/>
                </a:rPr>
                <a:t> ``Doppler fading’’</a:t>
              </a:r>
            </a:p>
          </p:txBody>
        </p:sp>
        <p:pic>
          <p:nvPicPr>
            <p:cNvPr id="405" name="Picture 20">
              <a:extLst>
                <a:ext uri="{FF2B5EF4-FFF2-40B4-BE49-F238E27FC236}">
                  <a16:creationId xmlns:a16="http://schemas.microsoft.com/office/drawing/2014/main" id="{2873FD38-50CF-46D9-8462-2207F8A705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0430" y="1652512"/>
              <a:ext cx="2706602" cy="1735116"/>
            </a:xfrm>
            <a:prstGeom prst="rect">
              <a:avLst/>
            </a:prstGeom>
          </p:spPr>
        </p:pic>
        <mc:AlternateContent xmlns:mc="http://schemas.openxmlformats.org/markup-compatibility/2006">
          <mc:Choice xmlns:a14="http://schemas.microsoft.com/office/drawing/2010/main" Requires="a14">
            <p:sp>
              <p:nvSpPr>
                <p:cNvPr id="406" name="Object 211">
                  <a:extLst>
                    <a:ext uri="{FF2B5EF4-FFF2-40B4-BE49-F238E27FC236}">
                      <a16:creationId xmlns:a16="http://schemas.microsoft.com/office/drawing/2014/main" id="{E4061A54-2B8F-4756-8C31-F841F0AE09DA}"/>
                    </a:ext>
                  </a:extLst>
                </p:cNvPr>
                <p:cNvSpPr txBox="1"/>
                <p:nvPr/>
              </p:nvSpPr>
              <p:spPr bwMode="auto">
                <a:xfrm>
                  <a:off x="9928449" y="4562176"/>
                  <a:ext cx="2273300" cy="536575"/>
                </a:xfrm>
                <a:prstGeom prst="rect">
                  <a:avLst/>
                </a:prstGeom>
                <a:solidFill>
                  <a:sysClr val="window" lastClr="FFFFFF"/>
                </a:solidFill>
                <a:ln>
                  <a:noFill/>
                </a:ln>
                <a:extLst/>
              </p:spPr>
              <p:txBody>
                <a:bodyPr>
                  <a:normAutofit/>
                </a:bodyPr>
                <a:lstStyle/>
                <a:p>
                  <a:pPr marL="0" marR="0" lvl="0" indent="0" defTabSz="4572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it-IT" sz="1800" b="0" i="1" u="none" strike="noStrike" kern="0" cap="none" spc="0" normalizeH="0" baseline="0" noProof="0" smtClean="0">
                          <a:ln>
                            <a:noFill/>
                          </a:ln>
                          <a:solidFill>
                            <a:srgbClr val="000000"/>
                          </a:solidFill>
                          <a:effectLst/>
                          <a:uLnTx/>
                          <a:uFillTx/>
                          <a:latin typeface="+mj-lt"/>
                        </a:rPr>
                        <m:t>𝑃𝑅𝐹</m:t>
                      </m:r>
                    </m:oMath>
                  </a14:m>
                  <a:r>
                    <a:rPr kumimoji="0" lang="it-IT" sz="1800" b="0" i="0" u="none" strike="noStrike" kern="0" cap="none" spc="0" normalizeH="0" baseline="0" noProof="0" dirty="0">
                      <a:ln>
                        <a:noFill/>
                      </a:ln>
                      <a:solidFill>
                        <a:srgbClr val="000000"/>
                      </a:solidFill>
                      <a:effectLst/>
                      <a:uLnTx/>
                      <a:uFillTx/>
                      <a:latin typeface="+mj-lt"/>
                      <a:sym typeface="Symbol" panose="05050102010706020507" pitchFamily="18" charset="2"/>
                    </a:rPr>
                    <a:t></a:t>
                  </a:r>
                  <a14:m>
                    <m:oMath xmlns:m="http://schemas.openxmlformats.org/officeDocument/2006/math">
                      <m:r>
                        <a:rPr kumimoji="0" lang="it-IT" sz="1800" b="0" i="1" u="none" strike="noStrike" kern="0" cap="none" spc="0" normalizeH="0" baseline="0" noProof="0" smtClean="0">
                          <a:ln>
                            <a:noFill/>
                          </a:ln>
                          <a:solidFill>
                            <a:srgbClr val="000000"/>
                          </a:solidFill>
                          <a:effectLst/>
                          <a:uLnTx/>
                          <a:uFillTx/>
                          <a:latin typeface="+mj-lt"/>
                        </a:rPr>
                        <m:t>10 </m:t>
                      </m:r>
                      <m:r>
                        <a:rPr kumimoji="0" lang="it-IT" sz="1800" b="0" i="1" u="none" strike="noStrike" kern="0" cap="none" spc="0" normalizeH="0" baseline="0" noProof="0" smtClean="0">
                          <a:ln>
                            <a:noFill/>
                          </a:ln>
                          <a:solidFill>
                            <a:srgbClr val="000000"/>
                          </a:solidFill>
                          <a:effectLst/>
                          <a:uLnTx/>
                          <a:uFillTx/>
                          <a:latin typeface="+mj-lt"/>
                        </a:rPr>
                        <m:t>𝑘𝐻𝑧</m:t>
                      </m:r>
                    </m:oMath>
                  </a14:m>
                  <a:endParaRPr kumimoji="0" lang="it-IT" sz="1800" b="0" i="0" u="none" strike="noStrike" kern="0" cap="none" spc="0" normalizeH="0" baseline="0" noProof="0" dirty="0">
                    <a:ln>
                      <a:noFill/>
                    </a:ln>
                    <a:solidFill>
                      <a:prstClr val="black"/>
                    </a:solidFill>
                    <a:effectLst/>
                    <a:uLnTx/>
                    <a:uFillTx/>
                    <a:latin typeface="+mj-lt"/>
                  </a:endParaRPr>
                </a:p>
              </p:txBody>
            </p:sp>
          </mc:Choice>
          <mc:Fallback>
            <p:sp>
              <p:nvSpPr>
                <p:cNvPr id="406" name="Object 211">
                  <a:extLst>
                    <a:ext uri="{FF2B5EF4-FFF2-40B4-BE49-F238E27FC236}">
                      <a16:creationId xmlns:a16="http://schemas.microsoft.com/office/drawing/2014/main" id="{E4061A54-2B8F-4756-8C31-F841F0AE09DA}"/>
                    </a:ext>
                  </a:extLst>
                </p:cNvPr>
                <p:cNvSpPr txBox="1">
                  <a:spLocks noRot="1" noChangeAspect="1" noMove="1" noResize="1" noEditPoints="1" noAdjustHandles="1" noChangeArrowheads="1" noChangeShapeType="1" noTextEdit="1"/>
                </p:cNvSpPr>
                <p:nvPr/>
              </p:nvSpPr>
              <p:spPr bwMode="auto">
                <a:xfrm>
                  <a:off x="9928449" y="4562176"/>
                  <a:ext cx="2273300" cy="536575"/>
                </a:xfrm>
                <a:prstGeom prst="rect">
                  <a:avLst/>
                </a:prstGeom>
                <a:blipFill>
                  <a:blip r:embed="rId9"/>
                  <a:stretch>
                    <a:fillRect t="-5682"/>
                  </a:stretch>
                </a:blipFill>
                <a:ln>
                  <a:noFill/>
                </a:ln>
                <a:ex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09" name="TextBox 6">
                  <a:extLst>
                    <a:ext uri="{FF2B5EF4-FFF2-40B4-BE49-F238E27FC236}">
                      <a16:creationId xmlns:a16="http://schemas.microsoft.com/office/drawing/2014/main" id="{5CE67512-832E-4156-8891-31BAE0C8B2C5}"/>
                    </a:ext>
                  </a:extLst>
                </p:cNvPr>
                <p:cNvSpPr txBox="1"/>
                <p:nvPr/>
              </p:nvSpPr>
              <p:spPr>
                <a:xfrm>
                  <a:off x="4640063" y="5730518"/>
                  <a:ext cx="7723372" cy="1425903"/>
                </a:xfrm>
                <a:prstGeom prst="rect">
                  <a:avLst/>
                </a:prstGeom>
                <a:noFill/>
              </p:spPr>
              <p:txBody>
                <a:bodyPr wrap="square" rtlCol="0">
                  <a:spAutoFit/>
                </a:bodyPr>
                <a:lstStyle/>
                <a:p>
                  <a:pPr algn="ctr" defTabSz="457200"/>
                  <a14:m>
                    <m:oMath xmlns:m="http://schemas.openxmlformats.org/officeDocument/2006/math">
                      <m:sSub>
                        <m:sSubPr>
                          <m:ctrlPr>
                            <a:rPr lang="pt-BR" sz="2600" b="0" i="1" smtClean="0">
                              <a:solidFill>
                                <a:prstClr val="black"/>
                              </a:solidFill>
                              <a:latin typeface="Cambria Math" panose="02040503050406030204" pitchFamily="18" charset="0"/>
                            </a:rPr>
                          </m:ctrlPr>
                        </m:sSubPr>
                        <m:e>
                          <m:r>
                            <a:rPr lang="it-IT" sz="2600" b="0" i="1" smtClean="0">
                              <a:solidFill>
                                <a:prstClr val="black"/>
                              </a:solidFill>
                              <a:latin typeface="Cambria Math" panose="02040503050406030204" pitchFamily="18" charset="0"/>
                            </a:rPr>
                            <m:t>𝑟</m:t>
                          </m:r>
                        </m:e>
                        <m:sub>
                          <m:r>
                            <a:rPr lang="it-IT" sz="2600" b="0" i="1" smtClean="0">
                              <a:solidFill>
                                <a:prstClr val="black"/>
                              </a:solidFill>
                              <a:latin typeface="Cambria Math" panose="02040503050406030204" pitchFamily="18" charset="0"/>
                            </a:rPr>
                            <m:t>𝑚𝑎𝑥</m:t>
                          </m:r>
                        </m:sub>
                      </m:sSub>
                      <m:r>
                        <a:rPr lang="it-IT" sz="2600" b="0" i="1" smtClean="0">
                          <a:solidFill>
                            <a:prstClr val="black"/>
                          </a:solidFill>
                          <a:latin typeface="Cambria Math" panose="02040503050406030204" pitchFamily="18" charset="0"/>
                          <a:sym typeface="Symbol" panose="05050102010706020507" pitchFamily="18" charset="2"/>
                        </a:rPr>
                        <m:t></m:t>
                      </m:r>
                      <m:f>
                        <m:fPr>
                          <m:ctrlPr>
                            <a:rPr lang="en-GB" sz="2600" i="1" smtClean="0">
                              <a:solidFill>
                                <a:prstClr val="black"/>
                              </a:solidFill>
                              <a:latin typeface="Cambria Math" panose="02040503050406030204" pitchFamily="18" charset="0"/>
                            </a:rPr>
                          </m:ctrlPr>
                        </m:fPr>
                        <m:num>
                          <m:r>
                            <a:rPr lang="it-IT" sz="2600" b="0" i="1" smtClean="0">
                              <a:solidFill>
                                <a:prstClr val="black"/>
                              </a:solidFill>
                              <a:latin typeface="Cambria Math" panose="02040503050406030204" pitchFamily="18" charset="0"/>
                            </a:rPr>
                            <m:t>𝑐</m:t>
                          </m:r>
                        </m:num>
                        <m:den>
                          <m:r>
                            <a:rPr lang="it-IT" sz="2600" b="0" i="1" smtClean="0">
                              <a:solidFill>
                                <a:prstClr val="black"/>
                              </a:solidFill>
                              <a:latin typeface="Cambria Math" panose="02040503050406030204" pitchFamily="18" charset="0"/>
                            </a:rPr>
                            <m:t>2 </m:t>
                          </m:r>
                          <m:r>
                            <a:rPr lang="it-IT" sz="2600" b="0" i="1" smtClean="0">
                              <a:solidFill>
                                <a:prstClr val="black"/>
                              </a:solidFill>
                              <a:latin typeface="Cambria Math" panose="02040503050406030204" pitchFamily="18" charset="0"/>
                            </a:rPr>
                            <m:t>𝑃𝑅𝐹</m:t>
                          </m:r>
                        </m:den>
                      </m:f>
                      <m:r>
                        <a:rPr lang="it-IT" sz="2600" b="0" i="1" smtClean="0">
                          <a:solidFill>
                            <a:prstClr val="black"/>
                          </a:solidFill>
                          <a:latin typeface="Cambria Math" panose="02040503050406030204" pitchFamily="18" charset="0"/>
                        </a:rPr>
                        <m:t>=15 </m:t>
                      </m:r>
                      <m:r>
                        <a:rPr lang="it-IT" sz="2600" b="0" i="1" smtClean="0">
                          <a:solidFill>
                            <a:prstClr val="black"/>
                          </a:solidFill>
                          <a:latin typeface="Cambria Math" panose="02040503050406030204" pitchFamily="18" charset="0"/>
                        </a:rPr>
                        <m:t>𝑘𝑚</m:t>
                      </m:r>
                    </m:oMath>
                  </a14:m>
                  <a:r>
                    <a:rPr lang="en-GB" sz="2600" dirty="0">
                      <a:solidFill>
                        <a:prstClr val="black"/>
                      </a:solidFill>
                      <a:latin typeface="+mj-lt"/>
                    </a:rPr>
                    <a:t> (</a:t>
                  </a:r>
                  <a:r>
                    <a:rPr lang="en-GB" sz="2600" dirty="0" err="1">
                      <a:solidFill>
                        <a:prstClr val="black"/>
                      </a:solidFill>
                      <a:latin typeface="+mj-lt"/>
                    </a:rPr>
                    <a:t>h</a:t>
                  </a:r>
                  <a:r>
                    <a:rPr lang="en-GB" sz="2600" baseline="-25000" dirty="0" err="1">
                      <a:solidFill>
                        <a:prstClr val="black"/>
                      </a:solidFill>
                      <a:latin typeface="+mj-lt"/>
                    </a:rPr>
                    <a:t>max</a:t>
                  </a:r>
                  <a:r>
                    <a:rPr lang="en-GB" sz="2600" dirty="0">
                      <a:solidFill>
                        <a:prstClr val="black"/>
                      </a:solidFill>
                      <a:latin typeface="+mj-lt"/>
                    </a:rPr>
                    <a:t>=11.2 km)</a:t>
                  </a:r>
                </a:p>
                <a:p>
                  <a:pPr algn="ctr" defTabSz="457200"/>
                  <a:r>
                    <a:rPr lang="en-GB" sz="2600" dirty="0">
                      <a:solidFill>
                        <a:prstClr val="black"/>
                      </a:solidFill>
                      <a:latin typeface="+mj-lt"/>
                    </a:rPr>
                    <a:t>way too small to profile the troposphere!!!</a:t>
                  </a:r>
                </a:p>
                <a:p>
                  <a:pPr algn="ctr" defTabSz="457200"/>
                  <a:endParaRPr lang="en-GB" sz="2600" dirty="0">
                    <a:solidFill>
                      <a:prstClr val="black"/>
                    </a:solidFill>
                    <a:latin typeface="Calibri"/>
                  </a:endParaRPr>
                </a:p>
              </p:txBody>
            </p:sp>
          </mc:Choice>
          <mc:Fallback>
            <p:sp>
              <p:nvSpPr>
                <p:cNvPr id="409" name="TextBox 6">
                  <a:extLst>
                    <a:ext uri="{FF2B5EF4-FFF2-40B4-BE49-F238E27FC236}">
                      <a16:creationId xmlns:a16="http://schemas.microsoft.com/office/drawing/2014/main" id="{5CE67512-832E-4156-8891-31BAE0C8B2C5}"/>
                    </a:ext>
                  </a:extLst>
                </p:cNvPr>
                <p:cNvSpPr txBox="1">
                  <a:spLocks noRot="1" noChangeAspect="1" noMove="1" noResize="1" noEditPoints="1" noAdjustHandles="1" noChangeArrowheads="1" noChangeShapeType="1" noTextEdit="1"/>
                </p:cNvSpPr>
                <p:nvPr/>
              </p:nvSpPr>
              <p:spPr>
                <a:xfrm>
                  <a:off x="4640063" y="5730518"/>
                  <a:ext cx="7723372" cy="1425903"/>
                </a:xfrm>
                <a:prstGeom prst="rect">
                  <a:avLst/>
                </a:prstGeom>
                <a:blipFill>
                  <a:blip r:embed="rId10"/>
                  <a:stretch>
                    <a:fillRect t="-1282"/>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10" name="Object 331">
                  <a:extLst>
                    <a:ext uri="{FF2B5EF4-FFF2-40B4-BE49-F238E27FC236}">
                      <a16:creationId xmlns:a16="http://schemas.microsoft.com/office/drawing/2014/main" id="{DE479887-C414-43B8-BE4A-C66A5144AAA5}"/>
                    </a:ext>
                  </a:extLst>
                </p:cNvPr>
                <p:cNvSpPr txBox="1"/>
                <p:nvPr/>
              </p:nvSpPr>
              <p:spPr bwMode="auto">
                <a:xfrm>
                  <a:off x="7079922" y="3445076"/>
                  <a:ext cx="3681412" cy="471487"/>
                </a:xfrm>
                <a:prstGeom prst="rect">
                  <a:avLst/>
                </a:prstGeom>
                <a:solidFill>
                  <a:sysClr val="window" lastClr="FFFFFF"/>
                </a:solidFill>
                <a:ln>
                  <a:noFill/>
                </a:ln>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𝜎</m:t>
                            </m:r>
                          </m:e>
                          <m:sub>
                            <m:r>
                              <a:rPr lang="it-IT" i="1">
                                <a:solidFill>
                                  <a:srgbClr val="000000"/>
                                </a:solidFill>
                                <a:latin typeface="Cambria Math" panose="02040503050406030204" pitchFamily="18" charset="0"/>
                              </a:rPr>
                              <m:t>𝐷</m:t>
                            </m:r>
                          </m:sub>
                        </m:sSub>
                        <m:r>
                          <a:rPr lang="it-IT"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3−4 </m:t>
                        </m:r>
                        <m:r>
                          <a:rPr lang="it-IT" i="1">
                            <a:solidFill>
                              <a:srgbClr val="000000"/>
                            </a:solidFill>
                            <a:latin typeface="Cambria Math" panose="02040503050406030204" pitchFamily="18" charset="0"/>
                          </a:rPr>
                          <m:t>𝑚</m:t>
                        </m:r>
                        <m:r>
                          <a:rPr lang="it-IT" i="1">
                            <a:solidFill>
                              <a:srgbClr val="000000"/>
                            </a:solidFill>
                            <a:latin typeface="Cambria Math" panose="02040503050406030204" pitchFamily="18" charset="0"/>
                          </a:rPr>
                          <m:t>/</m:t>
                        </m:r>
                        <m:r>
                          <a:rPr lang="it-IT" i="1">
                            <a:solidFill>
                              <a:srgbClr val="000000"/>
                            </a:solidFill>
                            <a:latin typeface="Cambria Math" panose="02040503050406030204" pitchFamily="18" charset="0"/>
                          </a:rPr>
                          <m:t>𝑠</m:t>
                        </m:r>
                        <m:r>
                          <a:rPr lang="it-IT" i="1">
                            <a:solidFill>
                              <a:srgbClr val="000000"/>
                            </a:solidFill>
                            <a:latin typeface="Cambria Math" panose="02040503050406030204" pitchFamily="18" charset="0"/>
                          </a:rPr>
                          <m:t>⇒ </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𝑇</m:t>
                            </m:r>
                          </m:e>
                          <m:sub>
                            <m:r>
                              <a:rPr lang="it-IT" i="1">
                                <a:solidFill>
                                  <a:srgbClr val="000000"/>
                                </a:solidFill>
                                <a:latin typeface="Cambria Math" panose="02040503050406030204" pitchFamily="18" charset="0"/>
                              </a:rPr>
                              <m:t>𝑑𝑒𝑐</m:t>
                            </m:r>
                          </m:sub>
                        </m:sSub>
                        <m:r>
                          <a:rPr lang="it-IT" i="1">
                            <a:solidFill>
                              <a:srgbClr val="000000"/>
                            </a:solidFill>
                            <a:latin typeface="Cambria Math" panose="02040503050406030204" pitchFamily="18" charset="0"/>
                          </a:rPr>
                          <m:t>=</m:t>
                        </m:r>
                        <m:r>
                          <a:rPr lang="it-IT" b="0" i="1" smtClean="0">
                            <a:solidFill>
                              <a:srgbClr val="000000"/>
                            </a:solidFill>
                            <a:latin typeface="Cambria Math" panose="02040503050406030204" pitchFamily="18" charset="0"/>
                          </a:rPr>
                          <m:t>100</m:t>
                        </m:r>
                        <m:r>
                          <a:rPr lang="it-IT" i="1">
                            <a:solidFill>
                              <a:srgbClr val="000000"/>
                            </a:solidFill>
                            <a:latin typeface="Cambria Math" panose="02040503050406030204" pitchFamily="18" charset="0"/>
                          </a:rPr>
                          <m:t> </m:t>
                        </m:r>
                        <m:r>
                          <a:rPr lang="it-IT" i="1">
                            <a:solidFill>
                              <a:srgbClr val="000000"/>
                            </a:solidFill>
                            <a:latin typeface="Cambria Math" panose="02040503050406030204" pitchFamily="18" charset="0"/>
                          </a:rPr>
                          <m:t>𝜇</m:t>
                        </m:r>
                        <m:r>
                          <a:rPr lang="it-IT" i="1">
                            <a:solidFill>
                              <a:srgbClr val="000000"/>
                            </a:solidFill>
                            <a:latin typeface="Cambria Math" panose="02040503050406030204" pitchFamily="18" charset="0"/>
                          </a:rPr>
                          <m:t>𝑠</m:t>
                        </m:r>
                      </m:oMath>
                    </m:oMathPara>
                  </a14:m>
                  <a:endParaRPr lang="it-IT" dirty="0"/>
                </a:p>
              </p:txBody>
            </p:sp>
          </mc:Choice>
          <mc:Fallback>
            <p:sp>
              <p:nvSpPr>
                <p:cNvPr id="410" name="Object 331">
                  <a:extLst>
                    <a:ext uri="{FF2B5EF4-FFF2-40B4-BE49-F238E27FC236}">
                      <a16:creationId xmlns:a16="http://schemas.microsoft.com/office/drawing/2014/main" id="{DE479887-C414-43B8-BE4A-C66A5144AAA5}"/>
                    </a:ext>
                  </a:extLst>
                </p:cNvPr>
                <p:cNvSpPr txBox="1">
                  <a:spLocks noRot="1" noChangeAspect="1" noMove="1" noResize="1" noEditPoints="1" noAdjustHandles="1" noChangeArrowheads="1" noChangeShapeType="1" noTextEdit="1"/>
                </p:cNvSpPr>
                <p:nvPr/>
              </p:nvSpPr>
              <p:spPr bwMode="auto">
                <a:xfrm>
                  <a:off x="7079922" y="3445076"/>
                  <a:ext cx="3681412" cy="471487"/>
                </a:xfrm>
                <a:prstGeom prst="rect">
                  <a:avLst/>
                </a:prstGeom>
                <a:blipFill>
                  <a:blip r:embed="rId11"/>
                  <a:stretch>
                    <a:fillRect/>
                  </a:stretch>
                </a:blipFill>
                <a:ln>
                  <a:noFill/>
                </a:ln>
                <a:extLst/>
              </p:spPr>
              <p:txBody>
                <a:bodyPr/>
                <a:lstStyle/>
                <a:p>
                  <a:r>
                    <a:rPr lang="it-IT">
                      <a:noFill/>
                    </a:rPr>
                    <a:t> </a:t>
                  </a:r>
                </a:p>
              </p:txBody>
            </p:sp>
          </mc:Fallback>
        </mc:AlternateContent>
        <p:sp>
          <p:nvSpPr>
            <p:cNvPr id="407" name="Right Arrow 22">
              <a:extLst>
                <a:ext uri="{FF2B5EF4-FFF2-40B4-BE49-F238E27FC236}">
                  <a16:creationId xmlns:a16="http://schemas.microsoft.com/office/drawing/2014/main" id="{E98F0C25-9EB4-4A4D-8080-E0AE47D5AAC6}"/>
                </a:ext>
              </a:extLst>
            </p:cNvPr>
            <p:cNvSpPr/>
            <p:nvPr/>
          </p:nvSpPr>
          <p:spPr>
            <a:xfrm rot="2681186">
              <a:off x="9592486" y="4024554"/>
              <a:ext cx="823716" cy="436971"/>
            </a:xfrm>
            <a:prstGeom prst="rightArrow">
              <a:avLst/>
            </a:prstGeom>
            <a:no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1" name="Right Arrow 22">
              <a:extLst>
                <a:ext uri="{FF2B5EF4-FFF2-40B4-BE49-F238E27FC236}">
                  <a16:creationId xmlns:a16="http://schemas.microsoft.com/office/drawing/2014/main" id="{DE1DA672-E945-40A5-97FE-1852B4CC16BA}"/>
                </a:ext>
              </a:extLst>
            </p:cNvPr>
            <p:cNvSpPr/>
            <p:nvPr/>
          </p:nvSpPr>
          <p:spPr>
            <a:xfrm rot="7755783">
              <a:off x="10519775" y="5111203"/>
              <a:ext cx="823716" cy="436971"/>
            </a:xfrm>
            <a:prstGeom prst="rightArrow">
              <a:avLst/>
            </a:prstGeom>
            <a:no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403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5311" y="169916"/>
            <a:ext cx="10081633" cy="552780"/>
          </a:xfrm>
        </p:spPr>
        <p:txBody>
          <a:bodyPr/>
          <a:lstStyle/>
          <a:p>
            <a:r>
              <a:rPr lang="en-US" dirty="0"/>
              <a:t>WIVERN: why polarization diversity?</a:t>
            </a:r>
            <a:endParaRPr lang="en-GB" dirty="0"/>
          </a:p>
        </p:txBody>
      </p:sp>
      <p:sp>
        <p:nvSpPr>
          <p:cNvPr id="3" name="Content Placeholder 5">
            <a:extLst>
              <a:ext uri="{FF2B5EF4-FFF2-40B4-BE49-F238E27FC236}">
                <a16:creationId xmlns:a16="http://schemas.microsoft.com/office/drawing/2014/main" id="{9064D52A-E6F2-C305-3AD8-A961AC049255}"/>
              </a:ext>
            </a:extLst>
          </p:cNvPr>
          <p:cNvSpPr>
            <a:spLocks noGrp="1"/>
          </p:cNvSpPr>
          <p:nvPr>
            <p:ph idx="1"/>
          </p:nvPr>
        </p:nvSpPr>
        <p:spPr>
          <a:xfrm>
            <a:off x="0" y="930029"/>
            <a:ext cx="12192000" cy="5461661"/>
          </a:xfrm>
        </p:spPr>
        <p:txBody>
          <a:bodyPr/>
          <a:lstStyle/>
          <a:p>
            <a:pPr algn="just">
              <a:spcBef>
                <a:spcPts val="0"/>
              </a:spcBef>
            </a:pPr>
            <a:r>
              <a:rPr lang="en-GB" altLang="en-US" sz="1596" b="1" dirty="0">
                <a:solidFill>
                  <a:schemeClr val="tx1"/>
                </a:solidFill>
                <a:latin typeface="+mn-lt"/>
              </a:rPr>
              <a:t>Doppler velocity is derived from the phase shift of the returns from successive pulses</a:t>
            </a:r>
            <a:r>
              <a:rPr lang="en-GB" altLang="en-US" sz="1596" dirty="0">
                <a:solidFill>
                  <a:schemeClr val="tx1"/>
                </a:solidFill>
                <a:latin typeface="+mn-lt"/>
              </a:rPr>
              <a:t> </a:t>
            </a:r>
            <a:r>
              <a:rPr lang="en-GB" altLang="en-US" sz="1596" b="1" dirty="0">
                <a:solidFill>
                  <a:schemeClr val="tx1"/>
                </a:solidFill>
                <a:latin typeface="+mn-lt"/>
              </a:rPr>
              <a:t>with polarisation diversity</a:t>
            </a:r>
            <a:r>
              <a:rPr lang="en-GB" altLang="en-US" sz="1596" dirty="0">
                <a:solidFill>
                  <a:schemeClr val="tx1"/>
                </a:solidFill>
                <a:latin typeface="+mn-lt"/>
              </a:rPr>
              <a:t>. </a:t>
            </a:r>
          </a:p>
          <a:p>
            <a:pPr algn="just">
              <a:spcBef>
                <a:spcPts val="0"/>
              </a:spcBef>
            </a:pPr>
            <a:r>
              <a:rPr lang="en-GB" altLang="en-US" sz="1596" dirty="0">
                <a:solidFill>
                  <a:schemeClr val="tx1"/>
                </a:solidFill>
                <a:latin typeface="+mn-lt"/>
              </a:rPr>
              <a:t>Pulses need to be close enough to beat the fast decorrelation time of atmospheric targets while keeping unambiguous ranges long enough to sample the troposphere.</a:t>
            </a:r>
          </a:p>
          <a:p>
            <a:pPr algn="just">
              <a:spcBef>
                <a:spcPts val="0"/>
              </a:spcBef>
            </a:pPr>
            <a:endParaRPr lang="en-GB" altLang="en-US" sz="1596" dirty="0">
              <a:solidFill>
                <a:schemeClr val="tx1"/>
              </a:solidFill>
              <a:latin typeface="+mn-lt"/>
            </a:endParaRPr>
          </a:p>
        </p:txBody>
      </p:sp>
      <p:sp>
        <p:nvSpPr>
          <p:cNvPr id="9" name="CasellaDiTesto 8">
            <a:extLst>
              <a:ext uri="{FF2B5EF4-FFF2-40B4-BE49-F238E27FC236}">
                <a16:creationId xmlns:a16="http://schemas.microsoft.com/office/drawing/2014/main" id="{3B437A89-32BC-4CEA-9D5D-14B0EE1C8028}"/>
              </a:ext>
            </a:extLst>
          </p:cNvPr>
          <p:cNvSpPr txBox="1"/>
          <p:nvPr/>
        </p:nvSpPr>
        <p:spPr>
          <a:xfrm>
            <a:off x="8161070" y="3949032"/>
            <a:ext cx="3094950" cy="492443"/>
          </a:xfrm>
          <a:prstGeom prst="rect">
            <a:avLst/>
          </a:prstGeom>
          <a:noFill/>
        </p:spPr>
        <p:txBody>
          <a:bodyPr wrap="none" rtlCol="0">
            <a:spAutoFit/>
          </a:bodyPr>
          <a:lstStyle/>
          <a:p>
            <a:r>
              <a:rPr lang="it-IT" sz="2600" dirty="0">
                <a:solidFill>
                  <a:schemeClr val="bg1"/>
                </a:solidFill>
              </a:rPr>
              <a:t>www.wivern.polito.it</a:t>
            </a:r>
          </a:p>
        </p:txBody>
      </p:sp>
      <p:pic>
        <p:nvPicPr>
          <p:cNvPr id="10" name="picture">
            <a:extLst>
              <a:ext uri="{FF2B5EF4-FFF2-40B4-BE49-F238E27FC236}">
                <a16:creationId xmlns:a16="http://schemas.microsoft.com/office/drawing/2014/main" id="{6FB5AC6E-F1E8-494C-B0D7-195D8155132F}"/>
              </a:ext>
            </a:extLst>
          </p:cNvPr>
          <p:cNvPicPr/>
          <p:nvPr/>
        </p:nvPicPr>
        <p:blipFill>
          <a:blip r:embed="rId3">
            <a:extLst>
              <a:ext uri="{28A0092B-C50C-407E-A947-70E740481C1C}">
                <a14:useLocalDpi xmlns:a14="http://schemas.microsoft.com/office/drawing/2010/main" val="0"/>
              </a:ext>
            </a:extLst>
          </a:blip>
          <a:stretch>
            <a:fillRect/>
          </a:stretch>
        </p:blipFill>
        <p:spPr>
          <a:xfrm>
            <a:off x="801862" y="1900031"/>
            <a:ext cx="6676930" cy="1865754"/>
          </a:xfrm>
          <a:prstGeom prst="rect">
            <a:avLst/>
          </a:prstGeom>
        </p:spPr>
      </p:pic>
      <p:pic>
        <p:nvPicPr>
          <p:cNvPr id="11" name="Immagine 10">
            <a:extLst>
              <a:ext uri="{FF2B5EF4-FFF2-40B4-BE49-F238E27FC236}">
                <a16:creationId xmlns:a16="http://schemas.microsoft.com/office/drawing/2014/main" id="{CB3516C0-D3CC-43CE-9307-F8DEDCB30940}"/>
              </a:ext>
            </a:extLst>
          </p:cNvPr>
          <p:cNvPicPr>
            <a:picLocks noChangeAspect="1"/>
          </p:cNvPicPr>
          <p:nvPr/>
        </p:nvPicPr>
        <p:blipFill>
          <a:blip r:embed="rId4"/>
          <a:stretch>
            <a:fillRect/>
          </a:stretch>
        </p:blipFill>
        <p:spPr>
          <a:xfrm>
            <a:off x="1" y="6383111"/>
            <a:ext cx="12192000" cy="609653"/>
          </a:xfrm>
          <a:prstGeom prst="rect">
            <a:avLst/>
          </a:prstGeom>
        </p:spPr>
      </p:pic>
      <p:pic>
        <p:nvPicPr>
          <p:cNvPr id="13" name="Immagine 12">
            <a:extLst>
              <a:ext uri="{FF2B5EF4-FFF2-40B4-BE49-F238E27FC236}">
                <a16:creationId xmlns:a16="http://schemas.microsoft.com/office/drawing/2014/main" id="{940FDDEE-4D9D-4503-AB32-28A2D6C8102E}"/>
              </a:ext>
            </a:extLst>
          </p:cNvPr>
          <p:cNvPicPr/>
          <p:nvPr/>
        </p:nvPicPr>
        <p:blipFill rotWithShape="1">
          <a:blip r:embed="rId5">
            <a:extLst>
              <a:ext uri="{28A0092B-C50C-407E-A947-70E740481C1C}">
                <a14:useLocalDpi xmlns:a14="http://schemas.microsoft.com/office/drawing/2010/main" val="0"/>
              </a:ext>
            </a:extLst>
          </a:blip>
          <a:srcRect t="4748" b="25869"/>
          <a:stretch/>
        </p:blipFill>
        <p:spPr bwMode="auto">
          <a:xfrm>
            <a:off x="5387732" y="3668251"/>
            <a:ext cx="6299200" cy="3277870"/>
          </a:xfrm>
          <a:prstGeom prst="rect">
            <a:avLst/>
          </a:prstGeom>
          <a:ln>
            <a:noFill/>
          </a:ln>
          <a:extLst>
            <a:ext uri="{53640926-AAD7-44D8-BBD7-CCE9431645EC}">
              <a14:shadowObscured xmlns:a14="http://schemas.microsoft.com/office/drawing/2010/main"/>
            </a:ext>
          </a:extLst>
        </p:spPr>
      </p:pic>
      <p:sp>
        <p:nvSpPr>
          <p:cNvPr id="5" name="Rettangolo 4">
            <a:extLst>
              <a:ext uri="{FF2B5EF4-FFF2-40B4-BE49-F238E27FC236}">
                <a16:creationId xmlns:a16="http://schemas.microsoft.com/office/drawing/2014/main" id="{6BB22D47-8BA8-4D87-9BCF-8BE4C7313F3A}"/>
              </a:ext>
            </a:extLst>
          </p:cNvPr>
          <p:cNvSpPr/>
          <p:nvPr/>
        </p:nvSpPr>
        <p:spPr>
          <a:xfrm>
            <a:off x="42670" y="5103674"/>
            <a:ext cx="4395219" cy="1754326"/>
          </a:xfrm>
          <a:prstGeom prst="rect">
            <a:avLst/>
          </a:prstGeom>
        </p:spPr>
        <p:txBody>
          <a:bodyPr wrap="square">
            <a:spAutoFit/>
          </a:bodyPr>
          <a:lstStyle/>
          <a:p>
            <a:pPr marL="285750" indent="-285750" fontAlgn="base">
              <a:spcBef>
                <a:spcPct val="0"/>
              </a:spcBef>
              <a:spcAft>
                <a:spcPct val="0"/>
              </a:spcAft>
            </a:pPr>
            <a:r>
              <a:rPr lang="en-US" altLang="en-US" dirty="0">
                <a:solidFill>
                  <a:prstClr val="black"/>
                </a:solidFill>
                <a:latin typeface="Arial" panose="020B0604020202020204" pitchFamily="34" charset="0"/>
              </a:rPr>
              <a:t>Key property of V and H pulses:</a:t>
            </a:r>
          </a:p>
          <a:p>
            <a:pPr marL="285750" indent="-285750" fontAlgn="base">
              <a:spcBef>
                <a:spcPct val="0"/>
              </a:spcBef>
              <a:spcAft>
                <a:spcPct val="0"/>
              </a:spcAft>
              <a:buFont typeface="Arial" panose="020B0604020202020204" pitchFamily="34" charset="0"/>
              <a:buChar char="•"/>
            </a:pPr>
            <a:r>
              <a:rPr lang="en-US" altLang="en-US" dirty="0">
                <a:solidFill>
                  <a:prstClr val="black"/>
                </a:solidFill>
                <a:latin typeface="Arial" panose="020B0604020202020204" pitchFamily="34" charset="0"/>
              </a:rPr>
              <a:t>High degree of correlation between the orthogonal </a:t>
            </a:r>
            <a:r>
              <a:rPr lang="en-US" altLang="en-US" dirty="0" err="1">
                <a:solidFill>
                  <a:prstClr val="black"/>
                </a:solidFill>
                <a:latin typeface="Arial" panose="020B0604020202020204" pitchFamily="34" charset="0"/>
              </a:rPr>
              <a:t>copolarized</a:t>
            </a:r>
            <a:r>
              <a:rPr lang="en-US" altLang="en-US" dirty="0">
                <a:solidFill>
                  <a:prstClr val="black"/>
                </a:solidFill>
                <a:latin typeface="Arial" panose="020B0604020202020204" pitchFamily="34" charset="0"/>
              </a:rPr>
              <a:t> backscatter coefficients of atmospheric particles. </a:t>
            </a:r>
          </a:p>
          <a:p>
            <a:pPr marL="285750" indent="-285750" fontAlgn="base">
              <a:spcBef>
                <a:spcPct val="0"/>
              </a:spcBef>
              <a:spcAft>
                <a:spcPct val="0"/>
              </a:spcAft>
              <a:buFont typeface="Arial" panose="020B0604020202020204" pitchFamily="34" charset="0"/>
              <a:buChar char="•"/>
            </a:pPr>
            <a:r>
              <a:rPr lang="en-US" altLang="en-US" dirty="0">
                <a:solidFill>
                  <a:prstClr val="black"/>
                </a:solidFill>
                <a:latin typeface="Arial" panose="020B0604020202020204" pitchFamily="34" charset="0"/>
              </a:rPr>
              <a:t>The isolation between H and V signals prevents ambiguity. </a:t>
            </a:r>
            <a:endParaRPr lang="en-US" altLang="en-US" i="1" dirty="0">
              <a:solidFill>
                <a:prstClr val="black"/>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6" name="Rettangolo 5">
                <a:extLst>
                  <a:ext uri="{FF2B5EF4-FFF2-40B4-BE49-F238E27FC236}">
                    <a16:creationId xmlns:a16="http://schemas.microsoft.com/office/drawing/2014/main" id="{483EAE77-2EFF-4D8A-B4AA-4D012F5CD364}"/>
                  </a:ext>
                </a:extLst>
              </p:cNvPr>
              <p:cNvSpPr/>
              <p:nvPr/>
            </p:nvSpPr>
            <p:spPr>
              <a:xfrm>
                <a:off x="5256127" y="2078337"/>
                <a:ext cx="1462965" cy="461537"/>
              </a:xfrm>
              <a:prstGeom prst="rect">
                <a:avLst/>
              </a:prstGeom>
              <a:ln>
                <a:solidFill>
                  <a:schemeClr val="tx1"/>
                </a:solidFill>
              </a:ln>
            </p:spPr>
            <p:txBody>
              <a:bodyPr wrap="none">
                <a:spAutoFit/>
              </a:bodyPr>
              <a:lstStyle/>
              <a:p>
                <a14:m>
                  <m:oMath xmlns:m="http://schemas.openxmlformats.org/officeDocument/2006/math">
                    <m:sSub>
                      <m:sSubPr>
                        <m:ctrlPr>
                          <a:rPr lang="pt-BR" i="1">
                            <a:solidFill>
                              <a:prstClr val="black"/>
                            </a:solidFill>
                            <a:latin typeface="Cambria Math" panose="02040503050406030204" pitchFamily="18" charset="0"/>
                          </a:rPr>
                        </m:ctrlPr>
                      </m:sSubPr>
                      <m:e>
                        <m:r>
                          <a:rPr lang="it-IT" i="1">
                            <a:solidFill>
                              <a:prstClr val="black"/>
                            </a:solidFill>
                            <a:latin typeface="Cambria Math" panose="02040503050406030204" pitchFamily="18" charset="0"/>
                          </a:rPr>
                          <m:t>𝑟</m:t>
                        </m:r>
                      </m:e>
                      <m:sub>
                        <m:r>
                          <a:rPr lang="it-IT" i="1">
                            <a:solidFill>
                              <a:prstClr val="black"/>
                            </a:solidFill>
                            <a:latin typeface="Cambria Math" panose="02040503050406030204" pitchFamily="18" charset="0"/>
                          </a:rPr>
                          <m:t>𝑚𝑎𝑥</m:t>
                        </m:r>
                      </m:sub>
                    </m:sSub>
                    <m:r>
                      <a:rPr lang="it-IT">
                        <a:solidFill>
                          <a:prstClr val="black"/>
                        </a:solidFill>
                        <a:latin typeface="Cambria Math" panose="02040503050406030204" pitchFamily="18" charset="0"/>
                      </a:rPr>
                      <m:t>=</m:t>
                    </m:r>
                    <m:f>
                      <m:fPr>
                        <m:ctrlPr>
                          <a:rPr lang="en-GB" i="1">
                            <a:solidFill>
                              <a:prstClr val="black"/>
                            </a:solidFill>
                            <a:latin typeface="Cambria Math" panose="02040503050406030204" pitchFamily="18" charset="0"/>
                          </a:rPr>
                        </m:ctrlPr>
                      </m:fPr>
                      <m:num>
                        <m:r>
                          <a:rPr lang="it-IT" i="1">
                            <a:solidFill>
                              <a:prstClr val="black"/>
                            </a:solidFill>
                            <a:latin typeface="Cambria Math" panose="02040503050406030204" pitchFamily="18" charset="0"/>
                          </a:rPr>
                          <m:t>𝑐</m:t>
                        </m:r>
                      </m:num>
                      <m:den>
                        <m:r>
                          <a:rPr lang="it-IT" i="1">
                            <a:solidFill>
                              <a:prstClr val="black"/>
                            </a:solidFill>
                            <a:latin typeface="Cambria Math" panose="02040503050406030204" pitchFamily="18" charset="0"/>
                          </a:rPr>
                          <m:t>2 </m:t>
                        </m:r>
                        <m:r>
                          <a:rPr lang="it-IT" i="1">
                            <a:solidFill>
                              <a:prstClr val="black"/>
                            </a:solidFill>
                            <a:latin typeface="Cambria Math" panose="02040503050406030204" pitchFamily="18" charset="0"/>
                          </a:rPr>
                          <m:t>𝑃𝑅𝐹</m:t>
                        </m:r>
                      </m:den>
                    </m:f>
                  </m:oMath>
                </a14:m>
                <a:r>
                  <a:rPr lang="en-GB" dirty="0">
                    <a:solidFill>
                      <a:prstClr val="black"/>
                    </a:solidFill>
                  </a:rPr>
                  <a:t> </a:t>
                </a:r>
                <a:endParaRPr lang="it-IT" dirty="0"/>
              </a:p>
            </p:txBody>
          </p:sp>
        </mc:Choice>
        <mc:Fallback>
          <p:sp>
            <p:nvSpPr>
              <p:cNvPr id="6" name="Rettangolo 5">
                <a:extLst>
                  <a:ext uri="{FF2B5EF4-FFF2-40B4-BE49-F238E27FC236}">
                    <a16:creationId xmlns:a16="http://schemas.microsoft.com/office/drawing/2014/main" id="{483EAE77-2EFF-4D8A-B4AA-4D012F5CD364}"/>
                  </a:ext>
                </a:extLst>
              </p:cNvPr>
              <p:cNvSpPr>
                <a:spLocks noRot="1" noChangeAspect="1" noMove="1" noResize="1" noEditPoints="1" noAdjustHandles="1" noChangeArrowheads="1" noChangeShapeType="1" noTextEdit="1"/>
              </p:cNvSpPr>
              <p:nvPr/>
            </p:nvSpPr>
            <p:spPr>
              <a:xfrm>
                <a:off x="5256127" y="2078337"/>
                <a:ext cx="1462965" cy="461537"/>
              </a:xfrm>
              <a:prstGeom prst="rect">
                <a:avLst/>
              </a:prstGeom>
              <a:blipFill>
                <a:blip r:embed="rId6"/>
                <a:stretch>
                  <a:fillRect/>
                </a:stretch>
              </a:blipFill>
              <a:ln>
                <a:solidFill>
                  <a:schemeClr val="tx1"/>
                </a:solidFill>
              </a:ln>
            </p:spPr>
            <p:txBody>
              <a:bodyPr/>
              <a:lstStyle/>
              <a:p>
                <a:r>
                  <a:rPr lang="it-IT">
                    <a:noFill/>
                  </a:rPr>
                  <a:t> </a:t>
                </a:r>
              </a:p>
            </p:txBody>
          </p:sp>
        </mc:Fallback>
      </mc:AlternateContent>
      <p:sp>
        <p:nvSpPr>
          <p:cNvPr id="15" name="TextBox 6">
            <a:extLst>
              <a:ext uri="{FF2B5EF4-FFF2-40B4-BE49-F238E27FC236}">
                <a16:creationId xmlns:a16="http://schemas.microsoft.com/office/drawing/2014/main" id="{967923B4-8B92-4E02-BB74-DA2A8556299C}"/>
              </a:ext>
            </a:extLst>
          </p:cNvPr>
          <p:cNvSpPr txBox="1"/>
          <p:nvPr/>
        </p:nvSpPr>
        <p:spPr>
          <a:xfrm>
            <a:off x="2365731" y="3821974"/>
            <a:ext cx="1344920" cy="369332"/>
          </a:xfrm>
          <a:prstGeom prst="rect">
            <a:avLst/>
          </a:prstGeom>
          <a:noFill/>
        </p:spPr>
        <p:txBody>
          <a:bodyPr wrap="none" rtlCol="0">
            <a:spAutoFit/>
          </a:bodyPr>
          <a:lstStyle/>
          <a:p>
            <a:pPr defTabSz="457200"/>
            <a:r>
              <a:rPr lang="en-GB" dirty="0">
                <a:solidFill>
                  <a:prstClr val="black"/>
                </a:solidFill>
                <a:latin typeface="Calibri"/>
              </a:rPr>
              <a:t>decoupled!!</a:t>
            </a:r>
          </a:p>
        </p:txBody>
      </p:sp>
      <mc:AlternateContent xmlns:mc="http://schemas.openxmlformats.org/markup-compatibility/2006">
        <mc:Choice xmlns:a14="http://schemas.microsoft.com/office/drawing/2010/main" Requires="a14">
          <p:sp>
            <p:nvSpPr>
              <p:cNvPr id="16" name="Object 7">
                <a:extLst>
                  <a:ext uri="{FF2B5EF4-FFF2-40B4-BE49-F238E27FC236}">
                    <a16:creationId xmlns:a16="http://schemas.microsoft.com/office/drawing/2014/main" id="{4F2BC4D9-4183-45F8-8002-8EF3B3F41A1F}"/>
                  </a:ext>
                </a:extLst>
              </p:cNvPr>
              <p:cNvSpPr txBox="1"/>
              <p:nvPr/>
            </p:nvSpPr>
            <p:spPr bwMode="auto">
              <a:xfrm>
                <a:off x="240993" y="3965575"/>
                <a:ext cx="1344920" cy="671513"/>
              </a:xfrm>
              <a:prstGeom prst="rect">
                <a:avLst/>
              </a:prstGeom>
              <a:solidFill>
                <a:schemeClr val="bg1"/>
              </a:solidFill>
              <a:ln w="25400">
                <a:solidFill>
                  <a:schemeClr val="tx1"/>
                </a:solidFill>
              </a:ln>
              <a:ex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𝑣</m:t>
                          </m:r>
                        </m:e>
                        <m:sub>
                          <m:r>
                            <a:rPr lang="it-IT" i="1">
                              <a:solidFill>
                                <a:srgbClr val="000000"/>
                              </a:solidFill>
                              <a:latin typeface="Cambria Math" panose="02040503050406030204" pitchFamily="18" charset="0"/>
                            </a:rPr>
                            <m:t>𝑁</m:t>
                          </m:r>
                          <m:r>
                            <a:rPr lang="it-IT" b="0" i="1" smtClean="0">
                              <a:solidFill>
                                <a:srgbClr val="000000"/>
                              </a:solidFill>
                              <a:latin typeface="Cambria Math" panose="02040503050406030204" pitchFamily="18" charset="0"/>
                            </a:rPr>
                            <m:t>𝑦𝑞𝑢𝑖𝑠𝑡</m:t>
                          </m:r>
                        </m:sub>
                      </m:sSub>
                      <m:r>
                        <a:rPr lang="it-IT" i="1">
                          <a:solidFill>
                            <a:srgbClr val="000000"/>
                          </a:solidFill>
                          <a:latin typeface="Cambria Math" panose="02040503050406030204" pitchFamily="18" charset="0"/>
                        </a:rPr>
                        <m:t>=</m:t>
                      </m:r>
                      <m:f>
                        <m:fPr>
                          <m:ctrlPr>
                            <a:rPr lang="it-IT" i="1">
                              <a:solidFill>
                                <a:srgbClr val="000000"/>
                              </a:solidFill>
                              <a:latin typeface="Cambria Math" panose="02040503050406030204" pitchFamily="18" charset="0"/>
                            </a:rPr>
                          </m:ctrlPr>
                        </m:fPr>
                        <m:num>
                          <m:r>
                            <a:rPr lang="it-IT" i="1">
                              <a:solidFill>
                                <a:srgbClr val="000000"/>
                              </a:solidFill>
                              <a:latin typeface="Cambria Math" panose="02040503050406030204" pitchFamily="18" charset="0"/>
                            </a:rPr>
                            <m:t>𝜆</m:t>
                          </m:r>
                        </m:num>
                        <m:den>
                          <m:r>
                            <a:rPr lang="it-IT" i="1">
                              <a:solidFill>
                                <a:srgbClr val="000000"/>
                              </a:solidFill>
                              <a:latin typeface="Cambria Math" panose="02040503050406030204" pitchFamily="18" charset="0"/>
                            </a:rPr>
                            <m:t>4</m:t>
                          </m:r>
                          <m:sSub>
                            <m:sSubPr>
                              <m:ctrlPr>
                                <a:rPr lang="it-IT" i="1">
                                  <a:solidFill>
                                    <a:srgbClr val="000000"/>
                                  </a:solidFill>
                                  <a:latin typeface="Cambria Math" panose="02040503050406030204" pitchFamily="18" charset="0"/>
                                </a:rPr>
                              </m:ctrlPr>
                            </m:sSubPr>
                            <m:e>
                              <m:r>
                                <a:rPr lang="it-IT" i="1">
                                  <a:solidFill>
                                    <a:srgbClr val="000000"/>
                                  </a:solidFill>
                                  <a:latin typeface="Cambria Math" panose="02040503050406030204" pitchFamily="18" charset="0"/>
                                </a:rPr>
                                <m:t>𝑇</m:t>
                              </m:r>
                            </m:e>
                            <m:sub>
                              <m:r>
                                <a:rPr lang="it-IT" b="0" i="1" smtClean="0">
                                  <a:solidFill>
                                    <a:srgbClr val="000000"/>
                                  </a:solidFill>
                                  <a:latin typeface="Cambria Math" panose="02040503050406030204" pitchFamily="18" charset="0"/>
                                </a:rPr>
                                <m:t>𝐻𝑉</m:t>
                              </m:r>
                            </m:sub>
                          </m:sSub>
                        </m:den>
                      </m:f>
                    </m:oMath>
                  </m:oMathPara>
                </a14:m>
                <a:endParaRPr lang="it-IT" dirty="0"/>
              </a:p>
            </p:txBody>
          </p:sp>
        </mc:Choice>
        <mc:Fallback>
          <p:sp>
            <p:nvSpPr>
              <p:cNvPr id="16" name="Object 7">
                <a:extLst>
                  <a:ext uri="{FF2B5EF4-FFF2-40B4-BE49-F238E27FC236}">
                    <a16:creationId xmlns:a16="http://schemas.microsoft.com/office/drawing/2014/main" id="{4F2BC4D9-4183-45F8-8002-8EF3B3F41A1F}"/>
                  </a:ext>
                </a:extLst>
              </p:cNvPr>
              <p:cNvSpPr txBox="1">
                <a:spLocks noRot="1" noChangeAspect="1" noMove="1" noResize="1" noEditPoints="1" noAdjustHandles="1" noChangeArrowheads="1" noChangeShapeType="1" noTextEdit="1"/>
              </p:cNvSpPr>
              <p:nvPr/>
            </p:nvSpPr>
            <p:spPr bwMode="auto">
              <a:xfrm>
                <a:off x="240993" y="3965575"/>
                <a:ext cx="1344920" cy="671513"/>
              </a:xfrm>
              <a:prstGeom prst="rect">
                <a:avLst/>
              </a:prstGeom>
              <a:blipFill>
                <a:blip r:embed="rId7"/>
                <a:stretch>
                  <a:fillRect/>
                </a:stretch>
              </a:blipFill>
              <a:ln w="25400">
                <a:solidFill>
                  <a:schemeClr val="tx1"/>
                </a:solidFill>
              </a:ln>
              <a:extLst/>
            </p:spPr>
            <p:txBody>
              <a:bodyPr/>
              <a:lstStyle/>
              <a:p>
                <a:r>
                  <a:rPr lang="it-IT">
                    <a:noFill/>
                  </a:rPr>
                  <a:t> </a:t>
                </a:r>
              </a:p>
            </p:txBody>
          </p:sp>
        </mc:Fallback>
      </mc:AlternateContent>
      <p:cxnSp>
        <p:nvCxnSpPr>
          <p:cNvPr id="18" name="Connettore 2 17">
            <a:extLst>
              <a:ext uri="{FF2B5EF4-FFF2-40B4-BE49-F238E27FC236}">
                <a16:creationId xmlns:a16="http://schemas.microsoft.com/office/drawing/2014/main" id="{1A274BC5-8EFD-433F-BEF4-F9C18070EB92}"/>
              </a:ext>
            </a:extLst>
          </p:cNvPr>
          <p:cNvCxnSpPr>
            <a:cxnSpLocks/>
          </p:cNvCxnSpPr>
          <p:nvPr/>
        </p:nvCxnSpPr>
        <p:spPr>
          <a:xfrm flipH="1">
            <a:off x="1585720" y="2309105"/>
            <a:ext cx="3670407" cy="1991995"/>
          </a:xfrm>
          <a:prstGeom prst="straightConnector1">
            <a:avLst/>
          </a:prstGeom>
          <a:ln>
            <a:solidFill>
              <a:srgbClr val="08080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0">
            <a:extLst>
              <a:ext uri="{FF2B5EF4-FFF2-40B4-BE49-F238E27FC236}">
                <a16:creationId xmlns:a16="http://schemas.microsoft.com/office/drawing/2014/main" id="{36F607A8-BA25-400A-8AB5-954A0CB4CCBA}"/>
              </a:ext>
            </a:extLst>
          </p:cNvPr>
          <p:cNvSpPr txBox="1"/>
          <p:nvPr/>
        </p:nvSpPr>
        <p:spPr>
          <a:xfrm>
            <a:off x="-65722" y="1902741"/>
            <a:ext cx="12106661" cy="1754326"/>
          </a:xfrm>
          <a:prstGeom prst="rect">
            <a:avLst/>
          </a:prstGeom>
          <a:solidFill>
            <a:schemeClr val="bg2">
              <a:lumMod val="90000"/>
            </a:schemeClr>
          </a:solidFill>
        </p:spPr>
        <p:txBody>
          <a:bodyPr wrap="square" rtlCol="0">
            <a:spAutoFit/>
          </a:bodyPr>
          <a:lstStyle/>
          <a:p>
            <a:pPr algn="ctr" defTabSz="457200"/>
            <a:r>
              <a:rPr lang="en-GB" sz="3600" dirty="0" err="1">
                <a:solidFill>
                  <a:srgbClr val="4D4D4D"/>
                </a:solidFill>
                <a:effectLst>
                  <a:outerShdw blurRad="38100" dist="38100" dir="2700000" algn="tl">
                    <a:srgbClr val="000000">
                      <a:alpha val="43137"/>
                    </a:srgbClr>
                  </a:outerShdw>
                </a:effectLst>
                <a:latin typeface="+mj-lt"/>
              </a:rPr>
              <a:t>Wivern</a:t>
            </a:r>
            <a:r>
              <a:rPr lang="en-GB" sz="3600" dirty="0">
                <a:solidFill>
                  <a:srgbClr val="4D4D4D"/>
                </a:solidFill>
                <a:effectLst>
                  <a:outerShdw blurRad="38100" dist="38100" dir="2700000" algn="tl">
                    <a:srgbClr val="000000">
                      <a:alpha val="43137"/>
                    </a:srgbClr>
                  </a:outerShdw>
                </a:effectLst>
                <a:latin typeface="+mj-lt"/>
              </a:rPr>
              <a:t> baseline: </a:t>
            </a:r>
          </a:p>
          <a:p>
            <a:pPr algn="ctr" defTabSz="457200"/>
            <a:r>
              <a:rPr lang="en-GB" sz="3600" dirty="0" err="1">
                <a:solidFill>
                  <a:srgbClr val="4D4D4D"/>
                </a:solidFill>
                <a:effectLst>
                  <a:outerShdw blurRad="38100" dist="38100" dir="2700000" algn="tl">
                    <a:srgbClr val="000000">
                      <a:alpha val="43137"/>
                    </a:srgbClr>
                  </a:outerShdw>
                </a:effectLst>
                <a:latin typeface="+mj-lt"/>
              </a:rPr>
              <a:t>T</a:t>
            </a:r>
            <a:r>
              <a:rPr lang="en-GB" sz="3600" baseline="-25000" dirty="0" err="1">
                <a:solidFill>
                  <a:srgbClr val="4D4D4D"/>
                </a:solidFill>
                <a:effectLst>
                  <a:outerShdw blurRad="38100" dist="38100" dir="2700000" algn="tl">
                    <a:srgbClr val="000000">
                      <a:alpha val="43137"/>
                    </a:srgbClr>
                  </a:outerShdw>
                </a:effectLst>
                <a:latin typeface="+mj-lt"/>
              </a:rPr>
              <a:t>hv</a:t>
            </a:r>
            <a:r>
              <a:rPr lang="en-GB" sz="3600" dirty="0">
                <a:solidFill>
                  <a:srgbClr val="4D4D4D"/>
                </a:solidFill>
                <a:effectLst>
                  <a:outerShdw blurRad="38100" dist="38100" dir="2700000" algn="tl">
                    <a:srgbClr val="000000">
                      <a:alpha val="43137"/>
                    </a:srgbClr>
                  </a:outerShdw>
                </a:effectLst>
                <a:latin typeface="+mj-lt"/>
              </a:rPr>
              <a:t>=20 </a:t>
            </a:r>
            <a:r>
              <a:rPr lang="en-GB" sz="3600" dirty="0">
                <a:solidFill>
                  <a:srgbClr val="4D4D4D"/>
                </a:solidFill>
                <a:effectLst>
                  <a:outerShdw blurRad="38100" dist="38100" dir="2700000" algn="tl">
                    <a:srgbClr val="000000">
                      <a:alpha val="43137"/>
                    </a:srgbClr>
                  </a:outerShdw>
                </a:effectLst>
                <a:latin typeface="+mj-lt"/>
                <a:sym typeface="Symbol" panose="05050102010706020507" pitchFamily="18" charset="2"/>
              </a:rPr>
              <a:t></a:t>
            </a:r>
            <a:r>
              <a:rPr lang="en-GB" sz="3600" dirty="0">
                <a:solidFill>
                  <a:srgbClr val="4D4D4D"/>
                </a:solidFill>
                <a:effectLst>
                  <a:outerShdw blurRad="38100" dist="38100" dir="2700000" algn="tl">
                    <a:srgbClr val="000000">
                      <a:alpha val="43137"/>
                    </a:srgbClr>
                  </a:outerShdw>
                </a:effectLst>
                <a:latin typeface="+mj-lt"/>
              </a:rPr>
              <a:t>s </a:t>
            </a:r>
            <a:r>
              <a:rPr lang="en-GB" sz="3600" dirty="0">
                <a:solidFill>
                  <a:srgbClr val="4D4D4D"/>
                </a:solidFill>
                <a:effectLst>
                  <a:outerShdw blurRad="38100" dist="38100" dir="2700000" algn="tl">
                    <a:srgbClr val="000000">
                      <a:alpha val="43137"/>
                    </a:srgbClr>
                  </a:outerShdw>
                </a:effectLst>
                <a:latin typeface="+mj-lt"/>
                <a:sym typeface="Wingdings" panose="05000000000000000000" pitchFamily="2" charset="2"/>
              </a:rPr>
              <a:t> </a:t>
            </a:r>
            <a:r>
              <a:rPr lang="en-GB" sz="3600" dirty="0" err="1">
                <a:solidFill>
                  <a:srgbClr val="4D4D4D"/>
                </a:solidFill>
                <a:effectLst>
                  <a:outerShdw blurRad="38100" dist="38100" dir="2700000" algn="tl">
                    <a:srgbClr val="000000">
                      <a:alpha val="43137"/>
                    </a:srgbClr>
                  </a:outerShdw>
                </a:effectLst>
                <a:latin typeface="+mj-lt"/>
                <a:sym typeface="Wingdings" panose="05000000000000000000" pitchFamily="2" charset="2"/>
              </a:rPr>
              <a:t>v</a:t>
            </a:r>
            <a:r>
              <a:rPr lang="en-GB" sz="3600" baseline="-25000" dirty="0" err="1">
                <a:solidFill>
                  <a:srgbClr val="4D4D4D"/>
                </a:solidFill>
                <a:effectLst>
                  <a:outerShdw blurRad="38100" dist="38100" dir="2700000" algn="tl">
                    <a:srgbClr val="000000">
                      <a:alpha val="43137"/>
                    </a:srgbClr>
                  </a:outerShdw>
                </a:effectLst>
                <a:latin typeface="+mj-lt"/>
                <a:sym typeface="Wingdings" panose="05000000000000000000" pitchFamily="2" charset="2"/>
              </a:rPr>
              <a:t>Nyquist</a:t>
            </a:r>
            <a:r>
              <a:rPr lang="en-GB" sz="3600" dirty="0">
                <a:solidFill>
                  <a:srgbClr val="4D4D4D"/>
                </a:solidFill>
                <a:effectLst>
                  <a:outerShdw blurRad="38100" dist="38100" dir="2700000" algn="tl">
                    <a:srgbClr val="000000">
                      <a:alpha val="43137"/>
                    </a:srgbClr>
                  </a:outerShdw>
                </a:effectLst>
                <a:latin typeface="+mj-lt"/>
                <a:sym typeface="Wingdings" panose="05000000000000000000" pitchFamily="2" charset="2"/>
              </a:rPr>
              <a:t>=40 m/s</a:t>
            </a:r>
            <a:endParaRPr lang="en-GB" sz="3600" dirty="0">
              <a:solidFill>
                <a:srgbClr val="4D4D4D"/>
              </a:solidFill>
              <a:effectLst>
                <a:outerShdw blurRad="38100" dist="38100" dir="2700000" algn="tl">
                  <a:srgbClr val="000000">
                    <a:alpha val="43137"/>
                  </a:srgbClr>
                </a:outerShdw>
              </a:effectLst>
              <a:latin typeface="+mj-lt"/>
            </a:endParaRPr>
          </a:p>
          <a:p>
            <a:pPr algn="ctr" defTabSz="457200"/>
            <a:r>
              <a:rPr lang="en-GB" sz="3600" dirty="0">
                <a:solidFill>
                  <a:srgbClr val="4D4D4D"/>
                </a:solidFill>
                <a:effectLst>
                  <a:outerShdw blurRad="38100" dist="38100" dir="2700000" algn="tl">
                    <a:srgbClr val="000000">
                      <a:alpha val="43137"/>
                    </a:srgbClr>
                  </a:outerShdw>
                </a:effectLst>
                <a:latin typeface="+mj-lt"/>
              </a:rPr>
              <a:t>PRF=4 kHz </a:t>
            </a:r>
            <a:r>
              <a:rPr lang="en-GB" sz="3600" dirty="0">
                <a:solidFill>
                  <a:srgbClr val="4D4D4D"/>
                </a:solidFill>
                <a:effectLst>
                  <a:outerShdw blurRad="38100" dist="38100" dir="2700000" algn="tl">
                    <a:srgbClr val="000000">
                      <a:alpha val="43137"/>
                    </a:srgbClr>
                  </a:outerShdw>
                </a:effectLst>
                <a:latin typeface="+mj-lt"/>
                <a:sym typeface="Wingdings" panose="05000000000000000000" pitchFamily="2" charset="2"/>
              </a:rPr>
              <a:t> </a:t>
            </a:r>
            <a:r>
              <a:rPr lang="en-GB" sz="3600" dirty="0" err="1">
                <a:solidFill>
                  <a:srgbClr val="4D4D4D"/>
                </a:solidFill>
                <a:effectLst>
                  <a:outerShdw blurRad="38100" dist="38100" dir="2700000" algn="tl">
                    <a:srgbClr val="000000">
                      <a:alpha val="43137"/>
                    </a:srgbClr>
                  </a:outerShdw>
                </a:effectLst>
                <a:latin typeface="+mj-lt"/>
                <a:sym typeface="Wingdings" panose="05000000000000000000" pitchFamily="2" charset="2"/>
              </a:rPr>
              <a:t>r</a:t>
            </a:r>
            <a:r>
              <a:rPr lang="en-GB" sz="3600" baseline="-25000" dirty="0" err="1">
                <a:solidFill>
                  <a:srgbClr val="4D4D4D"/>
                </a:solidFill>
                <a:effectLst>
                  <a:outerShdw blurRad="38100" dist="38100" dir="2700000" algn="tl">
                    <a:srgbClr val="000000">
                      <a:alpha val="43137"/>
                    </a:srgbClr>
                  </a:outerShdw>
                </a:effectLst>
                <a:latin typeface="+mj-lt"/>
                <a:sym typeface="Wingdings" panose="05000000000000000000" pitchFamily="2" charset="2"/>
              </a:rPr>
              <a:t>max</a:t>
            </a:r>
            <a:r>
              <a:rPr lang="en-GB" sz="3600" dirty="0">
                <a:solidFill>
                  <a:srgbClr val="4D4D4D"/>
                </a:solidFill>
                <a:effectLst>
                  <a:outerShdw blurRad="38100" dist="38100" dir="2700000" algn="tl">
                    <a:srgbClr val="000000">
                      <a:alpha val="43137"/>
                    </a:srgbClr>
                  </a:outerShdw>
                </a:effectLst>
                <a:latin typeface="+mj-lt"/>
                <a:sym typeface="Wingdings" panose="05000000000000000000" pitchFamily="2" charset="2"/>
              </a:rPr>
              <a:t>=37.5 km </a:t>
            </a:r>
          </a:p>
        </p:txBody>
      </p:sp>
    </p:spTree>
    <p:extLst>
      <p:ext uri="{BB962C8B-B14F-4D97-AF65-F5344CB8AC3E}">
        <p14:creationId xmlns:p14="http://schemas.microsoft.com/office/powerpoint/2010/main" val="283314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94" y="208884"/>
            <a:ext cx="10484292" cy="550980"/>
          </a:xfrm>
        </p:spPr>
        <p:txBody>
          <a:bodyPr>
            <a:normAutofit/>
          </a:bodyPr>
          <a:lstStyle/>
          <a:p>
            <a:r>
              <a:rPr lang="en-US" dirty="0"/>
              <a:t>WIVERN e</a:t>
            </a:r>
            <a:r>
              <a:rPr lang="en-GB" dirty="0" err="1"/>
              <a:t>nd</a:t>
            </a:r>
            <a:r>
              <a:rPr lang="en-GB" dirty="0"/>
              <a:t>-to-end simulator</a:t>
            </a:r>
            <a:endParaRPr lang="en-US" dirty="0">
              <a:solidFill>
                <a:srgbClr val="00B050"/>
              </a:solidFill>
            </a:endParaRPr>
          </a:p>
        </p:txBody>
      </p:sp>
      <p:sp>
        <p:nvSpPr>
          <p:cNvPr id="12" name="CustomShape 6">
            <a:extLst>
              <a:ext uri="{FF2B5EF4-FFF2-40B4-BE49-F238E27FC236}">
                <a16:creationId xmlns:a16="http://schemas.microsoft.com/office/drawing/2014/main" id="{C00EA37B-6EB5-42D4-ACDE-6CF3C12C92F9}"/>
              </a:ext>
            </a:extLst>
          </p:cNvPr>
          <p:cNvSpPr/>
          <p:nvPr/>
        </p:nvSpPr>
        <p:spPr>
          <a:xfrm>
            <a:off x="1015048" y="5192201"/>
            <a:ext cx="3878176" cy="1685620"/>
          </a:xfrm>
          <a:prstGeom prst="rect">
            <a:avLst/>
          </a:prstGeom>
          <a:noFill/>
          <a:ln>
            <a:noFill/>
          </a:ln>
          <a:effectLst/>
        </p:spPr>
        <p:style>
          <a:lnRef idx="0">
            <a:scrgbClr r="0" g="0" b="0"/>
          </a:lnRef>
          <a:fillRef idx="0">
            <a:scrgbClr r="0" g="0" b="0"/>
          </a:fillRef>
          <a:effectRef idx="0">
            <a:scrgbClr r="0" g="0" b="0"/>
          </a:effectRef>
          <a:fontRef idx="minor"/>
        </p:style>
        <p:txBody>
          <a:bodyPr lIns="116352" tIns="116352" rIns="116352" bIns="116352"/>
          <a:lstStyle/>
          <a:p>
            <a:pPr algn="r">
              <a:lnSpc>
                <a:spcPct val="100000"/>
              </a:lnSpc>
            </a:pPr>
            <a:r>
              <a:rPr lang="en-US" dirty="0">
                <a:latin typeface="Arial" panose="020B0604020202020204" pitchFamily="34" charset="0"/>
                <a:ea typeface="DejaVu Sans"/>
                <a:cs typeface="Arial" panose="020B0604020202020204" pitchFamily="34" charset="0"/>
              </a:rPr>
              <a:t>Attenuation estimate from 2C-RAIN-PROFILE</a:t>
            </a:r>
          </a:p>
          <a:p>
            <a:pPr algn="r">
              <a:lnSpc>
                <a:spcPct val="100000"/>
              </a:lnSpc>
            </a:pPr>
            <a:r>
              <a:rPr lang="en-US" dirty="0">
                <a:latin typeface="Arial" panose="020B0604020202020204" pitchFamily="34" charset="0"/>
                <a:ea typeface="DejaVu Sans"/>
                <a:cs typeface="Arial" panose="020B0604020202020204" pitchFamily="34" charset="0"/>
              </a:rPr>
              <a:t> (+ iterative correction up to 6 dB where surface is not visible)</a:t>
            </a:r>
          </a:p>
        </p:txBody>
      </p:sp>
      <p:sp>
        <p:nvSpPr>
          <p:cNvPr id="14" name="CustomShape 6">
            <a:extLst>
              <a:ext uri="{FF2B5EF4-FFF2-40B4-BE49-F238E27FC236}">
                <a16:creationId xmlns:a16="http://schemas.microsoft.com/office/drawing/2014/main" id="{EF58A8B1-8DA9-4315-9DED-CE24C0F1DC5D}"/>
              </a:ext>
            </a:extLst>
          </p:cNvPr>
          <p:cNvSpPr/>
          <p:nvPr/>
        </p:nvSpPr>
        <p:spPr>
          <a:xfrm>
            <a:off x="1002460" y="1959058"/>
            <a:ext cx="3890764" cy="1179518"/>
          </a:xfrm>
          <a:prstGeom prst="rect">
            <a:avLst/>
          </a:prstGeom>
          <a:noFill/>
          <a:ln>
            <a:noFill/>
          </a:ln>
          <a:effectLst/>
        </p:spPr>
        <p:style>
          <a:lnRef idx="0">
            <a:scrgbClr r="0" g="0" b="0"/>
          </a:lnRef>
          <a:fillRef idx="0">
            <a:scrgbClr r="0" g="0" b="0"/>
          </a:fillRef>
          <a:effectRef idx="0">
            <a:scrgbClr r="0" g="0" b="0"/>
          </a:effectRef>
          <a:fontRef idx="minor"/>
        </p:style>
        <p:txBody>
          <a:bodyPr lIns="116352" tIns="116352" rIns="116352" bIns="116352"/>
          <a:lstStyle/>
          <a:p>
            <a:pPr algn="r">
              <a:lnSpc>
                <a:spcPct val="100000"/>
              </a:lnSpc>
            </a:pPr>
            <a:r>
              <a:rPr lang="en-US" sz="2000" dirty="0">
                <a:latin typeface="Arial" panose="020B0604020202020204" pitchFamily="34" charset="0"/>
                <a:ea typeface="DejaVu Sans"/>
                <a:cs typeface="Arial" panose="020B0604020202020204" pitchFamily="34" charset="0"/>
              </a:rPr>
              <a:t>Reflectivity curtain from 2B-GEOPROF</a:t>
            </a:r>
          </a:p>
        </p:txBody>
      </p:sp>
      <p:sp>
        <p:nvSpPr>
          <p:cNvPr id="17" name="CustomShape 6">
            <a:extLst>
              <a:ext uri="{FF2B5EF4-FFF2-40B4-BE49-F238E27FC236}">
                <a16:creationId xmlns:a16="http://schemas.microsoft.com/office/drawing/2014/main" id="{36E0E960-FC89-4792-A9CC-69824DE43C2B}"/>
              </a:ext>
            </a:extLst>
          </p:cNvPr>
          <p:cNvSpPr/>
          <p:nvPr/>
        </p:nvSpPr>
        <p:spPr>
          <a:xfrm>
            <a:off x="1015048" y="3457622"/>
            <a:ext cx="3890764" cy="1179518"/>
          </a:xfrm>
          <a:prstGeom prst="rect">
            <a:avLst/>
          </a:prstGeom>
          <a:noFill/>
          <a:ln>
            <a:noFill/>
          </a:ln>
          <a:effectLst/>
        </p:spPr>
        <p:style>
          <a:lnRef idx="0">
            <a:scrgbClr r="0" g="0" b="0"/>
          </a:lnRef>
          <a:fillRef idx="0">
            <a:scrgbClr r="0" g="0" b="0"/>
          </a:fillRef>
          <a:effectRef idx="0">
            <a:scrgbClr r="0" g="0" b="0"/>
          </a:effectRef>
          <a:fontRef idx="minor"/>
        </p:style>
        <p:txBody>
          <a:bodyPr lIns="116352" tIns="116352" rIns="116352" bIns="116352"/>
          <a:lstStyle/>
          <a:p>
            <a:pPr algn="r">
              <a:lnSpc>
                <a:spcPct val="100000"/>
              </a:lnSpc>
            </a:pPr>
            <a:r>
              <a:rPr lang="en-US" sz="2000" dirty="0">
                <a:latin typeface="Arial" panose="020B0604020202020204" pitchFamily="34" charset="0"/>
                <a:ea typeface="DejaVu Sans"/>
                <a:cs typeface="Arial" panose="020B0604020202020204" pitchFamily="34" charset="0"/>
              </a:rPr>
              <a:t>ECMWF cross-track and along track winds</a:t>
            </a:r>
          </a:p>
        </p:txBody>
      </p:sp>
      <p:sp>
        <p:nvSpPr>
          <p:cNvPr id="9" name="Rettangolo 8">
            <a:extLst>
              <a:ext uri="{FF2B5EF4-FFF2-40B4-BE49-F238E27FC236}">
                <a16:creationId xmlns:a16="http://schemas.microsoft.com/office/drawing/2014/main" id="{205E6C66-D194-42C5-8133-179A8B55DDC3}"/>
              </a:ext>
            </a:extLst>
          </p:cNvPr>
          <p:cNvSpPr/>
          <p:nvPr/>
        </p:nvSpPr>
        <p:spPr>
          <a:xfrm>
            <a:off x="37997" y="6397925"/>
            <a:ext cx="1230640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a:extLst>
              <a:ext uri="{FF2B5EF4-FFF2-40B4-BE49-F238E27FC236}">
                <a16:creationId xmlns:a16="http://schemas.microsoft.com/office/drawing/2014/main" id="{C00430E8-2B6E-4928-BF3D-FF6BDB10D7E8}"/>
              </a:ext>
            </a:extLst>
          </p:cNvPr>
          <p:cNvPicPr>
            <a:picLocks noChangeAspect="1"/>
          </p:cNvPicPr>
          <p:nvPr/>
        </p:nvPicPr>
        <p:blipFill>
          <a:blip r:embed="rId3"/>
          <a:stretch>
            <a:fillRect/>
          </a:stretch>
        </p:blipFill>
        <p:spPr>
          <a:xfrm>
            <a:off x="5226082" y="1045360"/>
            <a:ext cx="6962427" cy="5815208"/>
          </a:xfrm>
          <a:prstGeom prst="rect">
            <a:avLst/>
          </a:prstGeom>
        </p:spPr>
      </p:pic>
      <p:sp>
        <p:nvSpPr>
          <p:cNvPr id="8" name="TextBox 7">
            <a:extLst>
              <a:ext uri="{FF2B5EF4-FFF2-40B4-BE49-F238E27FC236}">
                <a16:creationId xmlns:a16="http://schemas.microsoft.com/office/drawing/2014/main" id="{26D0B3FB-35CA-1CFA-8FDA-942E31F4975B}"/>
              </a:ext>
            </a:extLst>
          </p:cNvPr>
          <p:cNvSpPr txBox="1"/>
          <p:nvPr/>
        </p:nvSpPr>
        <p:spPr>
          <a:xfrm>
            <a:off x="37997" y="821703"/>
            <a:ext cx="5188085" cy="921627"/>
          </a:xfrm>
          <a:prstGeom prst="rect">
            <a:avLst/>
          </a:prstGeom>
          <a:noFill/>
          <a:ln w="0">
            <a:noFill/>
          </a:ln>
        </p:spPr>
        <p:style>
          <a:lnRef idx="0">
            <a:scrgbClr r="0" g="0" b="0"/>
          </a:lnRef>
          <a:fillRef idx="0">
            <a:scrgbClr r="0" g="0" b="0"/>
          </a:fillRef>
          <a:effectRef idx="0">
            <a:scrgbClr r="0" g="0" b="0"/>
          </a:effectRef>
          <a:fontRef idx="minor"/>
        </p:style>
        <p:txBody>
          <a:bodyPr wrap="square" lIns="89755" tIns="44877" rIns="89755" bIns="44877" anchor="t">
            <a:spAutoFit/>
          </a:bodyPr>
          <a:lstStyle>
            <a:defPPr>
              <a:defRPr lang="en-GB"/>
            </a:defPPr>
            <a:lvl1pPr algn="just">
              <a:lnSpc>
                <a:spcPct val="100000"/>
              </a:lnSpc>
              <a:buNone/>
              <a:defRPr sz="1800" b="0" strike="noStrike" spc="-1">
                <a:solidFill>
                  <a:srgbClr val="003249"/>
                </a:solidFill>
                <a:latin typeface="Arial"/>
                <a:ea typeface="MS PGothic"/>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r>
              <a:rPr lang="en-GB" dirty="0"/>
              <a:t>Reconstructed Wivern observations based on </a:t>
            </a:r>
            <a:r>
              <a:rPr lang="en-GB" dirty="0" err="1"/>
              <a:t>CloudSat</a:t>
            </a:r>
            <a:r>
              <a:rPr lang="en-GB" dirty="0"/>
              <a:t> measurements for </a:t>
            </a:r>
            <a:r>
              <a:rPr lang="en-US" dirty="0"/>
              <a:t>typhoon Choi-wan (1/9/2009) </a:t>
            </a:r>
            <a:r>
              <a:rPr lang="en-GB" dirty="0"/>
              <a:t>accounting for the slant view</a:t>
            </a:r>
            <a:endParaRPr lang="en-NL" b="1" dirty="0">
              <a:solidFill>
                <a:srgbClr val="C00000"/>
              </a:solidFill>
            </a:endParaRPr>
          </a:p>
        </p:txBody>
      </p:sp>
    </p:spTree>
    <p:extLst>
      <p:ext uri="{BB962C8B-B14F-4D97-AF65-F5344CB8AC3E}">
        <p14:creationId xmlns:p14="http://schemas.microsoft.com/office/powerpoint/2010/main" val="332773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EFA24B52-B55F-438E-A913-89757691DF60}"/>
              </a:ext>
            </a:extLst>
          </p:cNvPr>
          <p:cNvSpPr/>
          <p:nvPr/>
        </p:nvSpPr>
        <p:spPr>
          <a:xfrm>
            <a:off x="328594" y="63979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38D30C96-8D47-493B-BAC6-3B1AED32FCE6}"/>
              </a:ext>
            </a:extLst>
          </p:cNvPr>
          <p:cNvSpPr/>
          <p:nvPr/>
        </p:nvSpPr>
        <p:spPr>
          <a:xfrm>
            <a:off x="176194" y="6245525"/>
            <a:ext cx="12015806"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1626DE09-E286-454F-9651-4F109466B823}"/>
              </a:ext>
            </a:extLst>
          </p:cNvPr>
          <p:cNvPicPr>
            <a:picLocks noChangeAspect="1"/>
          </p:cNvPicPr>
          <p:nvPr/>
        </p:nvPicPr>
        <p:blipFill>
          <a:blip r:embed="rId3"/>
          <a:stretch>
            <a:fillRect/>
          </a:stretch>
        </p:blipFill>
        <p:spPr>
          <a:xfrm>
            <a:off x="4531893" y="909286"/>
            <a:ext cx="7298139" cy="5948714"/>
          </a:xfrm>
          <a:prstGeom prst="rect">
            <a:avLst/>
          </a:prstGeom>
        </p:spPr>
      </p:pic>
      <p:sp>
        <p:nvSpPr>
          <p:cNvPr id="2" name="Title 1"/>
          <p:cNvSpPr>
            <a:spLocks noGrp="1"/>
          </p:cNvSpPr>
          <p:nvPr>
            <p:ph type="title"/>
          </p:nvPr>
        </p:nvSpPr>
        <p:spPr>
          <a:xfrm>
            <a:off x="176194" y="208884"/>
            <a:ext cx="10484292" cy="550980"/>
          </a:xfrm>
        </p:spPr>
        <p:txBody>
          <a:bodyPr>
            <a:normAutofit/>
          </a:bodyPr>
          <a:lstStyle/>
          <a:p>
            <a:r>
              <a:rPr lang="en-US" dirty="0"/>
              <a:t>WIVERN e</a:t>
            </a:r>
            <a:r>
              <a:rPr lang="en-GB" dirty="0" err="1"/>
              <a:t>nd</a:t>
            </a:r>
            <a:r>
              <a:rPr lang="en-GB" dirty="0"/>
              <a:t>-to-end simulator of the wind product</a:t>
            </a:r>
            <a:endParaRPr lang="en-US" dirty="0">
              <a:solidFill>
                <a:srgbClr val="00B050"/>
              </a:solidFill>
            </a:endParaRPr>
          </a:p>
        </p:txBody>
      </p:sp>
      <p:sp>
        <p:nvSpPr>
          <p:cNvPr id="9" name="CustomShape 6">
            <a:extLst>
              <a:ext uri="{FF2B5EF4-FFF2-40B4-BE49-F238E27FC236}">
                <a16:creationId xmlns:a16="http://schemas.microsoft.com/office/drawing/2014/main" id="{137A3818-466A-438C-9F24-9DD238FA0FE5}"/>
              </a:ext>
            </a:extLst>
          </p:cNvPr>
          <p:cNvSpPr/>
          <p:nvPr/>
        </p:nvSpPr>
        <p:spPr>
          <a:xfrm>
            <a:off x="1460383" y="1247840"/>
            <a:ext cx="2483987" cy="1570426"/>
          </a:xfrm>
          <a:prstGeom prst="rect">
            <a:avLst/>
          </a:prstGeom>
          <a:noFill/>
          <a:ln>
            <a:noFill/>
          </a:ln>
          <a:effectLst/>
        </p:spPr>
        <p:txBody>
          <a:bodyPr lIns="116352" tIns="116352" rIns="116352" bIns="116352"/>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DejaVu Sans"/>
                <a:cs typeface="Arial" panose="020B0604020202020204" pitchFamily="34" charset="0"/>
              </a:rPr>
              <a:t>WIVERN reflectivity curtain with no data where attenuation is unknown</a:t>
            </a:r>
          </a:p>
          <a:p>
            <a:pPr marL="0" marR="0" lvl="0" indent="0" algn="r" defTabSz="914400" eaLnBrk="1" fontAlgn="auto" latinLnBrk="0" hangingPunct="1">
              <a:lnSpc>
                <a:spcPct val="100000"/>
              </a:lnSpc>
              <a:spcBef>
                <a:spcPts val="0"/>
              </a:spcBef>
              <a:spcAft>
                <a:spcPts val="849"/>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CustomShape 6">
            <a:extLst>
              <a:ext uri="{FF2B5EF4-FFF2-40B4-BE49-F238E27FC236}">
                <a16:creationId xmlns:a16="http://schemas.microsoft.com/office/drawing/2014/main" id="{25CC3BD6-2751-48FD-AD56-6FBB72E2E2C3}"/>
              </a:ext>
            </a:extLst>
          </p:cNvPr>
          <p:cNvSpPr/>
          <p:nvPr/>
        </p:nvSpPr>
        <p:spPr>
          <a:xfrm>
            <a:off x="1010540" y="5115090"/>
            <a:ext cx="2935097" cy="1333154"/>
          </a:xfrm>
          <a:prstGeom prst="rect">
            <a:avLst/>
          </a:prstGeom>
          <a:noFill/>
          <a:ln>
            <a:noFill/>
          </a:ln>
          <a:effectLst/>
        </p:spPr>
        <p:txBody>
          <a:bodyPr lIns="116352" tIns="116352" rIns="116352" bIns="116352"/>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DejaVu Sans"/>
                <a:cs typeface="Arial" panose="020B0604020202020204" pitchFamily="34" charset="0"/>
              </a:rPr>
              <a:t>Doppler velocity errors  after correcting for non uniform beam filling and wind shear biases</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 name="Rettangolo 15">
            <a:extLst>
              <a:ext uri="{FF2B5EF4-FFF2-40B4-BE49-F238E27FC236}">
                <a16:creationId xmlns:a16="http://schemas.microsoft.com/office/drawing/2014/main" id="{ECEC6A60-ADCF-40F2-9928-483AE245AE0C}"/>
              </a:ext>
            </a:extLst>
          </p:cNvPr>
          <p:cNvSpPr/>
          <p:nvPr/>
        </p:nvSpPr>
        <p:spPr>
          <a:xfrm>
            <a:off x="6421232" y="909286"/>
            <a:ext cx="4568822" cy="338554"/>
          </a:xfrm>
          <a:prstGeom prst="rect">
            <a:avLst/>
          </a:prstGeom>
        </p:spPr>
        <p:txBody>
          <a:bodyPr wrap="square">
            <a:spAutoFit/>
          </a:bodyPr>
          <a:lstStyle/>
          <a:p>
            <a:pPr defTabSz="457153">
              <a:defRPr/>
            </a:pPr>
            <a:r>
              <a:rPr lang="en-GB" sz="1600" i="1" dirty="0">
                <a:solidFill>
                  <a:prstClr val="black"/>
                </a:solidFill>
                <a:cs typeface="Arial" panose="020B0604020202020204" pitchFamily="34" charset="0"/>
              </a:rPr>
              <a:t>Tridon et al., 2023, Earth and Space Science</a:t>
            </a:r>
          </a:p>
        </p:txBody>
      </p:sp>
      <p:pic>
        <p:nvPicPr>
          <p:cNvPr id="4" name="Immagine 3">
            <a:extLst>
              <a:ext uri="{FF2B5EF4-FFF2-40B4-BE49-F238E27FC236}">
                <a16:creationId xmlns:a16="http://schemas.microsoft.com/office/drawing/2014/main" id="{F616D024-751D-4BA0-AD26-85BCB67E8DC9}"/>
              </a:ext>
            </a:extLst>
          </p:cNvPr>
          <p:cNvPicPr>
            <a:picLocks noChangeAspect="1"/>
          </p:cNvPicPr>
          <p:nvPr/>
        </p:nvPicPr>
        <p:blipFill>
          <a:blip r:embed="rId4"/>
          <a:stretch>
            <a:fillRect/>
          </a:stretch>
        </p:blipFill>
        <p:spPr>
          <a:xfrm>
            <a:off x="221313" y="2694243"/>
            <a:ext cx="3873029" cy="2270620"/>
          </a:xfrm>
          <a:prstGeom prst="rect">
            <a:avLst/>
          </a:prstGeom>
        </p:spPr>
      </p:pic>
    </p:spTree>
    <p:extLst>
      <p:ext uri="{BB962C8B-B14F-4D97-AF65-F5344CB8AC3E}">
        <p14:creationId xmlns:p14="http://schemas.microsoft.com/office/powerpoint/2010/main" val="39391508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ESA v16 with SK flag_131022 - Corrected.potx" id="{7A27C19C-67E5-4397-BF49-5BBBED20785F}" vid="{173F21AB-1682-420E-BBEE-0070D8C737B2}"/>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F352B04DB36242BC6E93D569B53DDB" ma:contentTypeVersion="9" ma:contentTypeDescription="Create a new document." ma:contentTypeScope="" ma:versionID="f68770cb1586f4152b5f4d029c8ff77a">
  <xsd:schema xmlns:xsd="http://www.w3.org/2001/XMLSchema" xmlns:xs="http://www.w3.org/2001/XMLSchema" xmlns:p="http://schemas.microsoft.com/office/2006/metadata/properties" xmlns:ns3="61f87040-f72f-4605-983c-14b38140bda2" targetNamespace="http://schemas.microsoft.com/office/2006/metadata/properties" ma:root="true" ma:fieldsID="fbfac48eabfac6b89e0603d43dabdef1" ns3:_="">
    <xsd:import namespace="61f87040-f72f-4605-983c-14b38140bda2"/>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87040-f72f-4605-983c-14b38140b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24D7EB-BB7A-4BA6-A6AF-F64D88048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87040-f72f-4605-983c-14b38140b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82517-E318-4625-A953-03B5A517CB06}">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61f87040-f72f-4605-983c-14b38140bda2"/>
    <ds:schemaRef ds:uri="http://schemas.microsoft.com/office/2006/metadata/properties"/>
  </ds:schemaRefs>
</ds:datastoreItem>
</file>

<file path=customXml/itemProps3.xml><?xml version="1.0" encoding="utf-8"?>
<ds:datastoreItem xmlns:ds="http://schemas.openxmlformats.org/officeDocument/2006/customXml" ds:itemID="{186C2797-7BB6-4ACA-ACBA-8ED57F419A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8347</TotalTime>
  <Words>3097</Words>
  <Application>Microsoft Office PowerPoint</Application>
  <PresentationFormat>Widescreen</PresentationFormat>
  <Paragraphs>256</Paragraphs>
  <Slides>21</Slides>
  <Notes>20</Notes>
  <HiddenSlides>0</HiddenSlides>
  <MMClips>0</MMClips>
  <ScaleCrop>false</ScaleCrop>
  <HeadingPairs>
    <vt:vector size="8" baseType="variant">
      <vt:variant>
        <vt:lpstr>Caratteri utilizzati</vt:lpstr>
      </vt:variant>
      <vt:variant>
        <vt:i4>11</vt:i4>
      </vt:variant>
      <vt:variant>
        <vt:lpstr>Tema</vt:lpstr>
      </vt:variant>
      <vt:variant>
        <vt:i4>3</vt:i4>
      </vt:variant>
      <vt:variant>
        <vt:lpstr>Server OLE incorporati</vt:lpstr>
      </vt:variant>
      <vt:variant>
        <vt:i4>1</vt:i4>
      </vt:variant>
      <vt:variant>
        <vt:lpstr>Titoli diapositive</vt:lpstr>
      </vt:variant>
      <vt:variant>
        <vt:i4>21</vt:i4>
      </vt:variant>
    </vt:vector>
  </HeadingPairs>
  <TitlesOfParts>
    <vt:vector size="36" baseType="lpstr">
      <vt:lpstr>MS Mincho</vt:lpstr>
      <vt:lpstr>MS PGothic</vt:lpstr>
      <vt:lpstr>Arial</vt:lpstr>
      <vt:lpstr>Calibri</vt:lpstr>
      <vt:lpstr>Calibri Light</vt:lpstr>
      <vt:lpstr>Cambria Math</vt:lpstr>
      <vt:lpstr>DejaVu Sans</vt:lpstr>
      <vt:lpstr>Symbol</vt:lpstr>
      <vt:lpstr>Times New Roman</vt:lpstr>
      <vt:lpstr>Verdana</vt:lpstr>
      <vt:lpstr>Wingdings</vt:lpstr>
      <vt:lpstr>Tema di Office</vt:lpstr>
      <vt:lpstr>Office Theme</vt:lpstr>
      <vt:lpstr>ESA_Presentation_CLEAR</vt:lpstr>
      <vt:lpstr>Equation</vt:lpstr>
      <vt:lpstr>Presentazione standard di PowerPoint</vt:lpstr>
      <vt:lpstr>WIVERN INSTRUMENT</vt:lpstr>
      <vt:lpstr>WIVERN: Science objective 1 (Doppler measurement) </vt:lpstr>
      <vt:lpstr>WIVERN: Science objective 2 (Z and TB measurement) </vt:lpstr>
      <vt:lpstr>The challenge of Doppler from space</vt:lpstr>
      <vt:lpstr>The challenge of Doppler from space</vt:lpstr>
      <vt:lpstr>WIVERN: why polarization diversity?</vt:lpstr>
      <vt:lpstr>WIVERN end-to-end simulator</vt:lpstr>
      <vt:lpstr>WIVERN end-to-end simulator of the wind product</vt:lpstr>
      <vt:lpstr>H-LoS WIND: error budget</vt:lpstr>
      <vt:lpstr>WIVERN: where are we going to see winds? </vt:lpstr>
      <vt:lpstr>WIVERN: how many winds?</vt:lpstr>
      <vt:lpstr>WIVERN impact on data assimilation</vt:lpstr>
      <vt:lpstr>WIVERN cloud and precipitation products</vt:lpstr>
      <vt:lpstr>WIVERN cloud and precipitation products</vt:lpstr>
      <vt:lpstr>WIVERN: how many clouds?</vt:lpstr>
      <vt:lpstr>Conclusions</vt:lpstr>
      <vt:lpstr>Thanks for the attention</vt:lpstr>
      <vt:lpstr>Non uniform beam filling</vt:lpstr>
      <vt:lpstr>Cross talk effect</vt:lpstr>
      <vt:lpstr>Cross talk effect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martire</dc:creator>
  <cp:lastModifiedBy>Alessandro  Battaglia</cp:lastModifiedBy>
  <cp:revision>171</cp:revision>
  <dcterms:created xsi:type="dcterms:W3CDTF">2022-09-29T06:54:54Z</dcterms:created>
  <dcterms:modified xsi:type="dcterms:W3CDTF">2023-07-06T06:58:54Z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0x010100EEF352B04DB36242BC6E93D569B53DDB</vt:lpwstr>
  </property>
</Properties>
</file>